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2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3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9" r:id="rId1"/>
    <p:sldMasterId id="2147483802" r:id="rId2"/>
    <p:sldMasterId id="2147483831" r:id="rId3"/>
    <p:sldMasterId id="2147483860" r:id="rId4"/>
  </p:sldMasterIdLst>
  <p:notesMasterIdLst>
    <p:notesMasterId r:id="rId28"/>
  </p:notesMasterIdLst>
  <p:sldIdLst>
    <p:sldId id="316" r:id="rId5"/>
    <p:sldId id="967" r:id="rId6"/>
    <p:sldId id="300" r:id="rId7"/>
    <p:sldId id="958" r:id="rId8"/>
    <p:sldId id="292" r:id="rId9"/>
    <p:sldId id="293" r:id="rId10"/>
    <p:sldId id="307" r:id="rId11"/>
    <p:sldId id="295" r:id="rId12"/>
    <p:sldId id="296" r:id="rId13"/>
    <p:sldId id="297" r:id="rId14"/>
    <p:sldId id="298" r:id="rId15"/>
    <p:sldId id="261" r:id="rId16"/>
    <p:sldId id="276" r:id="rId17"/>
    <p:sldId id="315" r:id="rId18"/>
    <p:sldId id="321" r:id="rId19"/>
    <p:sldId id="277" r:id="rId20"/>
    <p:sldId id="309" r:id="rId21"/>
    <p:sldId id="301" r:id="rId22"/>
    <p:sldId id="290" r:id="rId23"/>
    <p:sldId id="291" r:id="rId24"/>
    <p:sldId id="313" r:id="rId25"/>
    <p:sldId id="314" r:id="rId26"/>
    <p:sldId id="562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5" d="100"/>
          <a:sy n="125" d="100"/>
        </p:scale>
        <p:origin x="298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C6FFB2-DDA2-42C0-8EE5-17B03CE5668B}" type="datetimeFigureOut">
              <a:rPr lang="en-US" smtClean="0"/>
              <a:t>9/19/2018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49401B-FDC3-48F8-AD73-8B6268484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418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A8271D-673E-4CDE-94F9-CDDC5495E1E9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59257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A8271D-673E-4CDE-94F9-CDDC5495E1E9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643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4CEF8-F3EB-4B81-BD1E-0B69BA9AB97E}" type="datetimeFigureOut">
              <a:rPr lang="en-US" smtClean="0"/>
              <a:t>9/19/2018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B1463-67C6-4381-A23F-68C928BC6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173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4CEF8-F3EB-4B81-BD1E-0B69BA9AB97E}" type="datetimeFigureOut">
              <a:rPr lang="en-US" smtClean="0"/>
              <a:t>9/19/2018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B1463-67C6-4381-A23F-68C928BC6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73952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ADD494-BFC0-480B-9295-74A3CA90A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F79769-B1E0-45F3-9B86-6A866A7222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7680" y="1831181"/>
            <a:ext cx="3419856" cy="4036219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DE134D-8FC3-4C3D-B95A-1E6699E7D2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87331" y="1831181"/>
            <a:ext cx="3419856" cy="4036219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93FB28-CFB4-473C-8E5B-5155A15F2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WorkFusion PPT template 2018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0E21D1-82F7-4DFC-9948-ADE09E06A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C4875-85B0-457C-808E-AE7EFA4E164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82A6236D-9A85-4571-BCB2-A14F3C3D97EB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276982" y="1831181"/>
            <a:ext cx="3419856" cy="4036219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55280363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ADD494-BFC0-480B-9295-74A3CA90A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F79769-B1E0-45F3-9B86-6A866A7222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7680" y="1831181"/>
            <a:ext cx="2459736" cy="4036219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DE134D-8FC3-4C3D-B95A-1E6699E7D2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10768" y="1831181"/>
            <a:ext cx="2459736" cy="4036219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93FB28-CFB4-473C-8E5B-5155A15F2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WorkFusion PPT template 2018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0E21D1-82F7-4DFC-9948-ADE09E06A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C4875-85B0-457C-808E-AE7EFA4E164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82A6236D-9A85-4571-BCB2-A14F3C3D97EB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323856" y="1831181"/>
            <a:ext cx="2459736" cy="4036219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235AA750-5A12-4DA7-B2C5-3E509E07B86D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9236944" y="1831181"/>
            <a:ext cx="2459736" cy="4036219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075444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9E8312-D018-4C56-ABC3-19D5FCA8E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676EB8-6B1C-4FCE-BDB7-E541AE79D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WorkFusion PPT template 2018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C50288-D3CD-4486-9202-7577ECFD5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C4875-85B0-457C-808E-AE7EFA4E1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56253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 Medium Gra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9E8312-D018-4C56-ABC3-19D5FCA8E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676EB8-6B1C-4FCE-BDB7-E541AE79D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WorkFusion PPT template 2018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C50288-D3CD-4486-9202-7577ECFD5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C4875-85B0-457C-808E-AE7EFA4E164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9EC405D-9805-4BA5-9ACA-E6C9D67242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677"/>
          <a:stretch/>
        </p:blipFill>
        <p:spPr>
          <a:xfrm>
            <a:off x="500273" y="6367698"/>
            <a:ext cx="333166" cy="187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16607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Dark Gra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9E8312-D018-4C56-ABC3-19D5FCA8E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676EB8-6B1C-4FCE-BDB7-E541AE79D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WorkFusion PPT template 2018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C50288-D3CD-4486-9202-7577ECFD5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C4875-85B0-457C-808E-AE7EFA4E16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44208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Dark Gra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676EB8-6B1C-4FCE-BDB7-E541AE79D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WorkFusion PPT template 2018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C50288-D3CD-4486-9202-7577ECFD5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C4875-85B0-457C-808E-AE7EFA4E16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14420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2C47FB-B8C8-44EC-AC03-6F867F171A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WorkFusion PPT template 2018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E53A5A-9956-460D-A3A0-29F07D4AA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C4875-85B0-457C-808E-AE7EFA4E1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520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4CEF8-F3EB-4B81-BD1E-0B69BA9AB97E}" type="datetimeFigureOut">
              <a:rPr lang="en-US" smtClean="0"/>
              <a:t>9/19/2018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B1463-67C6-4381-A23F-68C928BC6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484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Autofit/>
          </a:bodyPr>
          <a:lstStyle>
            <a:lvl1pPr algn="ctr">
              <a:defRPr sz="54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>
            <a:noAutofit/>
          </a:bodyPr>
          <a:lstStyle>
            <a:lvl1pPr marL="0" indent="0" algn="ctr">
              <a:buNone/>
              <a:defRPr sz="2400">
                <a:solidFill>
                  <a:schemeClr val="bg1">
                    <a:lumMod val="95000"/>
                  </a:schemeClr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4A891FB-C2B3-4744-81E4-C083D606D69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10284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Conten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1506C-7E4B-40BE-AD53-63D8E7AC0B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495300"/>
            <a:ext cx="11201400" cy="5374481"/>
          </a:xfrm>
        </p:spPr>
        <p:txBody>
          <a:bodyPr/>
          <a:lstStyle>
            <a:lvl1pPr>
              <a:defRPr sz="4000">
                <a:solidFill>
                  <a:schemeClr val="accent1"/>
                </a:solidFill>
              </a:defRPr>
            </a:lvl1pPr>
            <a:lvl2pPr>
              <a:defRPr sz="4000">
                <a:solidFill>
                  <a:schemeClr val="accent1"/>
                </a:solidFill>
              </a:defRPr>
            </a:lvl2pPr>
            <a:lvl3pPr marL="461963" indent="-461963">
              <a:defRPr sz="4000">
                <a:solidFill>
                  <a:schemeClr val="accent1"/>
                </a:solidFill>
              </a:defRPr>
            </a:lvl3pPr>
            <a:lvl4pPr marL="346075" indent="-346075">
              <a:spcBef>
                <a:spcPts val="600"/>
              </a:spcBef>
              <a:buClr>
                <a:schemeClr val="tx1"/>
              </a:buClr>
              <a:buFont typeface="Arial" panose="020B0604020202020204" pitchFamily="34" charset="0"/>
              <a:buChar char="─"/>
              <a:defRPr/>
            </a:lvl4pPr>
            <a:lvl5pPr>
              <a:defRPr lang="en-US" sz="3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4AAB64-056C-4CBE-9A58-2AD0D6FB5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95400" y="6365118"/>
            <a:ext cx="4572000" cy="18804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895120-6387-4123-B3EC-4A5E36947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C4875-85B0-457C-808E-AE7EFA4E1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4525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Content Gray">
    <p:bg>
      <p:bgPr>
        <a:solidFill>
          <a:srgbClr val="EBE5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1506C-7E4B-40BE-AD53-63D8E7AC0B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495300"/>
            <a:ext cx="11201400" cy="5374481"/>
          </a:xfrm>
        </p:spPr>
        <p:txBody>
          <a:bodyPr/>
          <a:lstStyle>
            <a:lvl1pPr>
              <a:defRPr sz="4000"/>
            </a:lvl1pPr>
            <a:lvl2pPr>
              <a:defRPr sz="4000"/>
            </a:lvl2pPr>
            <a:lvl3pPr marL="461963" indent="-461963">
              <a:defRPr sz="4000"/>
            </a:lvl3pPr>
            <a:lvl4pPr marL="346075" indent="-346075">
              <a:spcBef>
                <a:spcPts val="600"/>
              </a:spcBef>
              <a:buClr>
                <a:schemeClr val="tx1"/>
              </a:buClr>
              <a:buFont typeface="Arial" panose="020B0604020202020204" pitchFamily="34" charset="0"/>
              <a:buChar char="─"/>
              <a:defRPr/>
            </a:lvl4pPr>
            <a:lvl5pPr>
              <a:defRPr lang="en-US" sz="3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4AAB64-056C-4CBE-9A58-2AD0D6FB5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895120-6387-4123-B3EC-4A5E36947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C4875-85B0-457C-808E-AE7EFA4E1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7072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rge Content Medium Gra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1506C-7E4B-40BE-AD53-63D8E7AC0B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495300"/>
            <a:ext cx="11201400" cy="5374481"/>
          </a:xfrm>
        </p:spPr>
        <p:txBody>
          <a:bodyPr/>
          <a:lstStyle>
            <a:lvl1pPr>
              <a:defRPr sz="4000">
                <a:solidFill>
                  <a:schemeClr val="bg1"/>
                </a:solidFill>
              </a:defRPr>
            </a:lvl1pPr>
            <a:lvl2pPr>
              <a:defRPr sz="4000">
                <a:solidFill>
                  <a:schemeClr val="bg1"/>
                </a:solidFill>
              </a:defRPr>
            </a:lvl2pPr>
            <a:lvl3pPr marL="461963" indent="-461963">
              <a:buClr>
                <a:schemeClr val="bg1"/>
              </a:buClr>
              <a:defRPr sz="4000">
                <a:solidFill>
                  <a:schemeClr val="bg1"/>
                </a:solidFill>
              </a:defRPr>
            </a:lvl3pPr>
            <a:lvl4pPr marL="346075" indent="-346075"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─"/>
              <a:defRPr>
                <a:solidFill>
                  <a:schemeClr val="bg1"/>
                </a:solidFill>
              </a:defRPr>
            </a:lvl4pPr>
            <a:lvl5pPr>
              <a:defRPr lang="en-US" sz="3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4AAB64-056C-4CBE-9A58-2AD0D6FB5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895120-6387-4123-B3EC-4A5E36947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C4875-85B0-457C-808E-AE7EFA4E164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497E0FC-252B-43FC-BA77-1B3435BD89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677"/>
          <a:stretch/>
        </p:blipFill>
        <p:spPr>
          <a:xfrm>
            <a:off x="500273" y="6367698"/>
            <a:ext cx="333166" cy="187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1234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Content Dark SPA Onl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1506C-7E4B-40BE-AD53-63D8E7AC0B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495300"/>
            <a:ext cx="11201400" cy="5374481"/>
          </a:xfrm>
        </p:spPr>
        <p:txBody>
          <a:bodyPr/>
          <a:lstStyle>
            <a:lvl1pPr>
              <a:defRPr sz="4000">
                <a:solidFill>
                  <a:schemeClr val="bg1"/>
                </a:solidFill>
              </a:defRPr>
            </a:lvl1pPr>
            <a:lvl2pPr>
              <a:defRPr sz="4000">
                <a:solidFill>
                  <a:schemeClr val="bg1"/>
                </a:solidFill>
              </a:defRPr>
            </a:lvl2pPr>
            <a:lvl3pPr marL="461963" indent="-461963">
              <a:buClr>
                <a:schemeClr val="bg1"/>
              </a:buClr>
              <a:defRPr sz="4000">
                <a:solidFill>
                  <a:schemeClr val="bg1"/>
                </a:solidFill>
              </a:defRPr>
            </a:lvl3pPr>
            <a:lvl4pPr marL="346075" indent="-346075"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─"/>
              <a:defRPr>
                <a:solidFill>
                  <a:schemeClr val="bg1"/>
                </a:solidFill>
              </a:defRPr>
            </a:lvl4pPr>
            <a:lvl5pPr>
              <a:defRPr lang="en-US" sz="3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4AAB64-056C-4CBE-9A58-2AD0D6FB5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895120-6387-4123-B3EC-4A5E36947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C4875-85B0-457C-808E-AE7EFA4E16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3140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Content and Pictu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1506C-7E4B-40BE-AD53-63D8E7AC0B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495300"/>
            <a:ext cx="11201400" cy="5374481"/>
          </a:xfrm>
        </p:spPr>
        <p:txBody>
          <a:bodyPr/>
          <a:lstStyle>
            <a:lvl1pPr>
              <a:defRPr sz="4000">
                <a:solidFill>
                  <a:schemeClr val="bg1"/>
                </a:solidFill>
              </a:defRPr>
            </a:lvl1pPr>
            <a:lvl2pPr>
              <a:defRPr sz="4000">
                <a:solidFill>
                  <a:schemeClr val="bg1"/>
                </a:solidFill>
              </a:defRPr>
            </a:lvl2pPr>
            <a:lvl3pPr marL="461963" indent="-461963">
              <a:defRPr sz="4000">
                <a:solidFill>
                  <a:schemeClr val="bg1"/>
                </a:solidFill>
              </a:defRPr>
            </a:lvl3pPr>
            <a:lvl4pPr marL="346075" indent="-346075">
              <a:spcBef>
                <a:spcPts val="600"/>
              </a:spcBef>
              <a:buFont typeface="Arial" panose="020B0604020202020204" pitchFamily="34" charset="0"/>
              <a:buChar char="─"/>
              <a:defRPr>
                <a:solidFill>
                  <a:schemeClr val="bg1"/>
                </a:solidFill>
              </a:defRPr>
            </a:lvl4pPr>
            <a:lvl5pPr>
              <a:defRPr lang="en-US" sz="3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4AAB64-056C-4CBE-9A58-2AD0D6FB5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895120-6387-4123-B3EC-4A5E36947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C4875-85B0-457C-808E-AE7EFA4E16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3967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C0EE1CC-F652-4817-B99F-7C0DF8A36BB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8381" y="0"/>
            <a:ext cx="6096000" cy="6858000"/>
          </a:xfrm>
          <a:pattFill prst="wdUpDiag">
            <a:fgClr>
              <a:schemeClr val="tx2"/>
            </a:fgClr>
            <a:bgClr>
              <a:schemeClr val="bg1"/>
            </a:bgClr>
          </a:pattFill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ADD494-BFC0-480B-9295-74A3CA90A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495300"/>
            <a:ext cx="5372100" cy="8763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F79769-B1E0-45F3-9B86-6A866A7222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5300" y="1831181"/>
            <a:ext cx="5372100" cy="4036219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93FB28-CFB4-473C-8E5B-5155A15F2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0E21D1-82F7-4DFC-9948-ADE09E06A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C4875-85B0-457C-808E-AE7EFA4E1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3819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ADD494-BFC0-480B-9295-74A3CA90A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F79769-B1E0-45F3-9B86-6A866A7222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7680" y="1831181"/>
            <a:ext cx="3419856" cy="4036219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DE134D-8FC3-4C3D-B95A-1E6699E7D2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87331" y="1831181"/>
            <a:ext cx="3419856" cy="4036219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93FB28-CFB4-473C-8E5B-5155A15F2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0E21D1-82F7-4DFC-9948-ADE09E06A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C4875-85B0-457C-808E-AE7EFA4E164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82A6236D-9A85-4571-BCB2-A14F3C3D97EB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276982" y="1831181"/>
            <a:ext cx="3419856" cy="4036219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7884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4CEF8-F3EB-4B81-BD1E-0B69BA9AB97E}" type="datetimeFigureOut">
              <a:rPr lang="en-US" smtClean="0"/>
              <a:t>9/19/2018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B1463-67C6-4381-A23F-68C928BC6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23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ADD494-BFC0-480B-9295-74A3CA90A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F79769-B1E0-45F3-9B86-6A866A7222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7680" y="1831181"/>
            <a:ext cx="2459736" cy="4036219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DE134D-8FC3-4C3D-B95A-1E6699E7D2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10768" y="1831181"/>
            <a:ext cx="2459736" cy="4036219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93FB28-CFB4-473C-8E5B-5155A15F2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0E21D1-82F7-4DFC-9948-ADE09E06A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C4875-85B0-457C-808E-AE7EFA4E164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82A6236D-9A85-4571-BCB2-A14F3C3D97EB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323856" y="1831181"/>
            <a:ext cx="2459736" cy="4036219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235AA750-5A12-4DA7-B2C5-3E509E07B86D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9236944" y="1831181"/>
            <a:ext cx="2459736" cy="4036219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10993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+ pictu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419E6A-F4DA-44CE-A1CC-ACD0D201A2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1371600"/>
            <a:ext cx="11201400" cy="1752559"/>
          </a:xfrm>
        </p:spPr>
        <p:txBody>
          <a:bodyPr anchor="t"/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F5C069-5219-4AED-934E-1B7CFECBE2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3429000"/>
            <a:ext cx="11201400" cy="1828800"/>
          </a:xfrm>
        </p:spPr>
        <p:txBody>
          <a:bodyPr/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ABDDC1-5D04-4AE3-9FAA-CB71CA95A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C4875-85B0-457C-808E-AE7EFA4E164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4C181B7-34FB-46A0-AB6B-97CE0659DCC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894" y="499894"/>
            <a:ext cx="1599779" cy="18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1212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Dark Gra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9F3104F-2B9C-4AFD-8714-E46A3E5237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7" y="0"/>
            <a:ext cx="12187486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4419E6A-F4DA-44CE-A1CC-ACD0D201A2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1371600"/>
            <a:ext cx="11201400" cy="1752559"/>
          </a:xfrm>
        </p:spPr>
        <p:txBody>
          <a:bodyPr anchor="t"/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F5C069-5219-4AED-934E-1B7CFECBE2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3429000"/>
            <a:ext cx="11201400" cy="1828800"/>
          </a:xfrm>
        </p:spPr>
        <p:txBody>
          <a:bodyPr/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ABDDC1-5D04-4AE3-9FAA-CB71CA95A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C4875-85B0-457C-808E-AE7EFA4E164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37DBD12-7F36-478B-BABA-C68524E9D06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894" y="499894"/>
            <a:ext cx="1599779" cy="18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0731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1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93A5340A-9362-4256-9101-4E00B26E5F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7" y="0"/>
            <a:ext cx="12187486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112594E-8FF8-4DA3-9AE4-0E349963D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681" y="1373982"/>
            <a:ext cx="11199019" cy="2057400"/>
          </a:xfrm>
        </p:spPr>
        <p:txBody>
          <a:bodyPr anchor="t"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939634-6125-42BC-870F-69BA1143C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7681" y="3431382"/>
            <a:ext cx="11199019" cy="2436018"/>
          </a:xfrm>
        </p:spPr>
        <p:txBody>
          <a:bodyPr/>
          <a:lstStyle>
            <a:lvl1pPr marL="0" indent="0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787C73-55FF-45AB-98DB-8554ABDA2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5300" y="6365118"/>
            <a:ext cx="5372100" cy="18804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463FDC-A412-46BF-8A0E-72CA75EBA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C4875-85B0-457C-808E-AE7EFA4E164C}" type="slidenum">
              <a:rPr lang="en-US" smtClean="0"/>
              <a:t>‹#›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8169E71-AA3A-4A7E-98A6-6132E3988C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894" y="499894"/>
            <a:ext cx="1599776" cy="18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69130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1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A5C912B-E80F-4CFF-B0A1-F273940B502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7" y="0"/>
            <a:ext cx="12187486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112594E-8FF8-4DA3-9AE4-0E349963D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681" y="1373982"/>
            <a:ext cx="11199019" cy="2057400"/>
          </a:xfrm>
        </p:spPr>
        <p:txBody>
          <a:bodyPr anchor="t"/>
          <a:lstStyle>
            <a:lvl1pPr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939634-6125-42BC-870F-69BA1143C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7681" y="3431382"/>
            <a:ext cx="11199019" cy="2436018"/>
          </a:xfrm>
        </p:spPr>
        <p:txBody>
          <a:bodyPr/>
          <a:lstStyle>
            <a:lvl1pPr marL="0" indent="0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787C73-55FF-45AB-98DB-8554ABDA2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5300" y="6365118"/>
            <a:ext cx="5372100" cy="18804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463FDC-A412-46BF-8A0E-72CA75EBA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C4875-85B0-457C-808E-AE7EFA4E164C}" type="slidenum">
              <a:rPr lang="en-US" smtClean="0"/>
              <a:t>‹#›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8169E71-AA3A-4A7E-98A6-6132E3988C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894" y="499894"/>
            <a:ext cx="1599776" cy="18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4294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1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27974F8-F583-4986-925C-A42588D470F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112594E-8FF8-4DA3-9AE4-0E349963D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681" y="1373982"/>
            <a:ext cx="11199019" cy="2057400"/>
          </a:xfrm>
        </p:spPr>
        <p:txBody>
          <a:bodyPr anchor="t"/>
          <a:lstStyle>
            <a:lvl1pPr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939634-6125-42BC-870F-69BA1143C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7681" y="3431382"/>
            <a:ext cx="11199019" cy="2436018"/>
          </a:xfrm>
        </p:spPr>
        <p:txBody>
          <a:bodyPr/>
          <a:lstStyle>
            <a:lvl1pPr marL="0" indent="0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787C73-55FF-45AB-98DB-8554ABDA2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5300" y="6365118"/>
            <a:ext cx="5372100" cy="18804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463FDC-A412-46BF-8A0E-72CA75EBA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C4875-85B0-457C-808E-AE7EFA4E164C}" type="slidenum">
              <a:rPr lang="en-US" smtClean="0"/>
              <a:t>‹#›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8169E71-AA3A-4A7E-98A6-6132E3988C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894" y="499894"/>
            <a:ext cx="1599776" cy="18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5015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2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DA3EC86-AF3A-4ADA-9561-E36B38F561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" y="0"/>
            <a:ext cx="1219002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112594E-8FF8-4DA3-9AE4-0E349963D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681" y="1373982"/>
            <a:ext cx="11199019" cy="2057400"/>
          </a:xfrm>
        </p:spPr>
        <p:txBody>
          <a:bodyPr anchor="t"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939634-6125-42BC-870F-69BA1143C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7681" y="3431382"/>
            <a:ext cx="11199019" cy="2436018"/>
          </a:xfrm>
        </p:spPr>
        <p:txBody>
          <a:bodyPr/>
          <a:lstStyle>
            <a:lvl1pPr marL="0" indent="0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787C73-55FF-45AB-98DB-8554ABDA2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5300" y="6365118"/>
            <a:ext cx="5372100" cy="18804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463FDC-A412-46BF-8A0E-72CA75EBA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C4875-85B0-457C-808E-AE7EFA4E164C}" type="slidenum">
              <a:rPr lang="en-US" smtClean="0"/>
              <a:t>‹#›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8169E71-AA3A-4A7E-98A6-6132E3988C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894" y="499894"/>
            <a:ext cx="1599776" cy="18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2459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2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B9BD556-A58E-4AA3-87E3-EBBBBD51F33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" y="0"/>
            <a:ext cx="1219002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112594E-8FF8-4DA3-9AE4-0E349963D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681" y="1373982"/>
            <a:ext cx="11199019" cy="2057400"/>
          </a:xfrm>
        </p:spPr>
        <p:txBody>
          <a:bodyPr anchor="t"/>
          <a:lstStyle>
            <a:lvl1pPr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939634-6125-42BC-870F-69BA1143C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7681" y="3431382"/>
            <a:ext cx="11199019" cy="2436018"/>
          </a:xfrm>
        </p:spPr>
        <p:txBody>
          <a:bodyPr/>
          <a:lstStyle>
            <a:lvl1pPr marL="0" indent="0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787C73-55FF-45AB-98DB-8554ABDA2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5300" y="6365118"/>
            <a:ext cx="5372100" cy="18804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463FDC-A412-46BF-8A0E-72CA75EBA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C4875-85B0-457C-808E-AE7EFA4E164C}" type="slidenum">
              <a:rPr lang="en-US" smtClean="0"/>
              <a:t>‹#›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8169E71-AA3A-4A7E-98A6-6132E3988C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894" y="499894"/>
            <a:ext cx="1599776" cy="18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2189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2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ACDF9DD-DABA-4F6B-AC87-DEE0CF745C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112594E-8FF8-4DA3-9AE4-0E349963D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681" y="1373982"/>
            <a:ext cx="11199019" cy="2057400"/>
          </a:xfrm>
        </p:spPr>
        <p:txBody>
          <a:bodyPr anchor="t"/>
          <a:lstStyle>
            <a:lvl1pPr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939634-6125-42BC-870F-69BA1143C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7681" y="3431382"/>
            <a:ext cx="11199019" cy="2436018"/>
          </a:xfrm>
        </p:spPr>
        <p:txBody>
          <a:bodyPr/>
          <a:lstStyle>
            <a:lvl1pPr marL="0" indent="0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787C73-55FF-45AB-98DB-8554ABDA2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5300" y="6365118"/>
            <a:ext cx="5372100" cy="18804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463FDC-A412-46BF-8A0E-72CA75EBA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C4875-85B0-457C-808E-AE7EFA4E164C}" type="slidenum">
              <a:rPr lang="en-US" smtClean="0"/>
              <a:t>‹#›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8169E71-AA3A-4A7E-98A6-6132E3988C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894" y="499894"/>
            <a:ext cx="1599776" cy="18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22376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Dark SPA Only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F28FB34-35EA-4F14-9EBE-7126832315E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112594E-8FF8-4DA3-9AE4-0E349963D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681" y="1373982"/>
            <a:ext cx="11199019" cy="2057400"/>
          </a:xfrm>
        </p:spPr>
        <p:txBody>
          <a:bodyPr anchor="t"/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939634-6125-42BC-870F-69BA1143C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7681" y="3431382"/>
            <a:ext cx="11199019" cy="2436018"/>
          </a:xfrm>
        </p:spPr>
        <p:txBody>
          <a:bodyPr/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787C73-55FF-45AB-98DB-8554ABDA2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5300" y="6365118"/>
            <a:ext cx="5372099" cy="18804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463FDC-A412-46BF-8A0E-72CA75EBA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C4875-85B0-457C-808E-AE7EFA4E164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D339045-7690-465C-A655-641C7D10128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894" y="499894"/>
            <a:ext cx="1599779" cy="18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532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4CEF8-F3EB-4B81-BD1E-0B69BA9AB97E}" type="datetimeFigureOut">
              <a:rPr lang="en-US" smtClean="0"/>
              <a:t>9/19/2018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B1463-67C6-4381-A23F-68C928BC6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5309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Conten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1506C-7E4B-40BE-AD53-63D8E7AC0B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495300"/>
            <a:ext cx="11201400" cy="5374481"/>
          </a:xfrm>
        </p:spPr>
        <p:txBody>
          <a:bodyPr/>
          <a:lstStyle>
            <a:lvl1pPr>
              <a:defRPr sz="4000">
                <a:solidFill>
                  <a:schemeClr val="accent1"/>
                </a:solidFill>
              </a:defRPr>
            </a:lvl1pPr>
            <a:lvl2pPr>
              <a:defRPr sz="4000">
                <a:solidFill>
                  <a:schemeClr val="accent1"/>
                </a:solidFill>
              </a:defRPr>
            </a:lvl2pPr>
            <a:lvl3pPr marL="461963" indent="-461963">
              <a:defRPr sz="4000">
                <a:solidFill>
                  <a:schemeClr val="accent1"/>
                </a:solidFill>
              </a:defRPr>
            </a:lvl3pPr>
            <a:lvl4pPr marL="346075" indent="-346075">
              <a:spcBef>
                <a:spcPts val="600"/>
              </a:spcBef>
              <a:buClr>
                <a:schemeClr val="tx1"/>
              </a:buClr>
              <a:buFont typeface="Arial" panose="020B0604020202020204" pitchFamily="34" charset="0"/>
              <a:buChar char="─"/>
              <a:defRPr/>
            </a:lvl4pPr>
            <a:lvl5pPr>
              <a:defRPr lang="en-US" sz="3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4AAB64-056C-4CBE-9A58-2AD0D6FB5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95400" y="6365118"/>
            <a:ext cx="4572000" cy="18804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895120-6387-4123-B3EC-4A5E36947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C4875-85B0-457C-808E-AE7EFA4E1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8414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Content Gray">
    <p:bg>
      <p:bgPr>
        <a:solidFill>
          <a:srgbClr val="EBE5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1506C-7E4B-40BE-AD53-63D8E7AC0B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495300"/>
            <a:ext cx="11201400" cy="5374481"/>
          </a:xfrm>
        </p:spPr>
        <p:txBody>
          <a:bodyPr/>
          <a:lstStyle>
            <a:lvl1pPr>
              <a:defRPr sz="4000"/>
            </a:lvl1pPr>
            <a:lvl2pPr>
              <a:defRPr sz="4000"/>
            </a:lvl2pPr>
            <a:lvl3pPr marL="461963" indent="-461963">
              <a:defRPr sz="4000"/>
            </a:lvl3pPr>
            <a:lvl4pPr marL="346075" indent="-346075">
              <a:spcBef>
                <a:spcPts val="600"/>
              </a:spcBef>
              <a:buClr>
                <a:schemeClr val="tx1"/>
              </a:buClr>
              <a:buFont typeface="Arial" panose="020B0604020202020204" pitchFamily="34" charset="0"/>
              <a:buChar char="─"/>
              <a:defRPr/>
            </a:lvl4pPr>
            <a:lvl5pPr>
              <a:defRPr lang="en-US" sz="3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4AAB64-056C-4CBE-9A58-2AD0D6FB5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895120-6387-4123-B3EC-4A5E36947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C4875-85B0-457C-808E-AE7EFA4E1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71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rge Content Medium Gra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1506C-7E4B-40BE-AD53-63D8E7AC0B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495300"/>
            <a:ext cx="11201400" cy="5374481"/>
          </a:xfrm>
        </p:spPr>
        <p:txBody>
          <a:bodyPr/>
          <a:lstStyle>
            <a:lvl1pPr>
              <a:defRPr sz="4000">
                <a:solidFill>
                  <a:schemeClr val="bg1"/>
                </a:solidFill>
              </a:defRPr>
            </a:lvl1pPr>
            <a:lvl2pPr>
              <a:defRPr sz="4000">
                <a:solidFill>
                  <a:schemeClr val="bg1"/>
                </a:solidFill>
              </a:defRPr>
            </a:lvl2pPr>
            <a:lvl3pPr marL="461963" indent="-461963">
              <a:buClr>
                <a:schemeClr val="bg1"/>
              </a:buClr>
              <a:defRPr sz="4000">
                <a:solidFill>
                  <a:schemeClr val="bg1"/>
                </a:solidFill>
              </a:defRPr>
            </a:lvl3pPr>
            <a:lvl4pPr marL="346075" indent="-346075"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─"/>
              <a:defRPr>
                <a:solidFill>
                  <a:schemeClr val="bg1"/>
                </a:solidFill>
              </a:defRPr>
            </a:lvl4pPr>
            <a:lvl5pPr>
              <a:defRPr lang="en-US" sz="3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4AAB64-056C-4CBE-9A58-2AD0D6FB5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895120-6387-4123-B3EC-4A5E36947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C4875-85B0-457C-808E-AE7EFA4E164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497E0FC-252B-43FC-BA77-1B3435BD89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9677"/>
          <a:stretch/>
        </p:blipFill>
        <p:spPr>
          <a:xfrm>
            <a:off x="500273" y="6367698"/>
            <a:ext cx="333166" cy="187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2150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Content Dark SPA Onl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1506C-7E4B-40BE-AD53-63D8E7AC0B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495300"/>
            <a:ext cx="11201400" cy="5374481"/>
          </a:xfrm>
        </p:spPr>
        <p:txBody>
          <a:bodyPr/>
          <a:lstStyle>
            <a:lvl1pPr>
              <a:defRPr sz="4000">
                <a:solidFill>
                  <a:schemeClr val="bg1"/>
                </a:solidFill>
              </a:defRPr>
            </a:lvl1pPr>
            <a:lvl2pPr>
              <a:defRPr sz="4000">
                <a:solidFill>
                  <a:schemeClr val="bg1"/>
                </a:solidFill>
              </a:defRPr>
            </a:lvl2pPr>
            <a:lvl3pPr marL="461963" indent="-461963">
              <a:buClr>
                <a:schemeClr val="bg1"/>
              </a:buClr>
              <a:defRPr sz="4000">
                <a:solidFill>
                  <a:schemeClr val="bg1"/>
                </a:solidFill>
              </a:defRPr>
            </a:lvl3pPr>
            <a:lvl4pPr marL="346075" indent="-346075"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─"/>
              <a:defRPr>
                <a:solidFill>
                  <a:schemeClr val="bg1"/>
                </a:solidFill>
              </a:defRPr>
            </a:lvl4pPr>
            <a:lvl5pPr>
              <a:defRPr lang="en-US" sz="3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4AAB64-056C-4CBE-9A58-2AD0D6FB5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895120-6387-4123-B3EC-4A5E36947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C4875-85B0-457C-808E-AE7EFA4E16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51543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Content and Pictu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1506C-7E4B-40BE-AD53-63D8E7AC0B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495300"/>
            <a:ext cx="11201400" cy="5374481"/>
          </a:xfrm>
        </p:spPr>
        <p:txBody>
          <a:bodyPr/>
          <a:lstStyle>
            <a:lvl1pPr>
              <a:defRPr sz="4000">
                <a:solidFill>
                  <a:schemeClr val="bg1"/>
                </a:solidFill>
              </a:defRPr>
            </a:lvl1pPr>
            <a:lvl2pPr>
              <a:defRPr sz="4000">
                <a:solidFill>
                  <a:schemeClr val="bg1"/>
                </a:solidFill>
              </a:defRPr>
            </a:lvl2pPr>
            <a:lvl3pPr marL="461963" indent="-461963">
              <a:defRPr sz="4000">
                <a:solidFill>
                  <a:schemeClr val="bg1"/>
                </a:solidFill>
              </a:defRPr>
            </a:lvl3pPr>
            <a:lvl4pPr marL="346075" indent="-346075">
              <a:spcBef>
                <a:spcPts val="600"/>
              </a:spcBef>
              <a:buFont typeface="Arial" panose="020B0604020202020204" pitchFamily="34" charset="0"/>
              <a:buChar char="─"/>
              <a:defRPr>
                <a:solidFill>
                  <a:schemeClr val="bg1"/>
                </a:solidFill>
              </a:defRPr>
            </a:lvl4pPr>
            <a:lvl5pPr>
              <a:defRPr lang="en-US" sz="3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4AAB64-056C-4CBE-9A58-2AD0D6FB5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895120-6387-4123-B3EC-4A5E36947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C4875-85B0-457C-808E-AE7EFA4E16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22178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280DB9-5E40-4347-89DB-9C4C6B0CA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1506C-7E4B-40BE-AD53-63D8E7AC0B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4AAB64-056C-4CBE-9A58-2AD0D6FB5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895120-6387-4123-B3EC-4A5E36947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C4875-85B0-457C-808E-AE7EFA4E1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85229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Medium Gra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280DB9-5E40-4347-89DB-9C4C6B0CA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1506C-7E4B-40BE-AD53-63D8E7AC0B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4AAB64-056C-4CBE-9A58-2AD0D6FB5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895120-6387-4123-B3EC-4A5E36947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C4875-85B0-457C-808E-AE7EFA4E164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C271B82-D624-492C-A4C9-4CCCA4E151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/>
          <a:stretch/>
        </p:blipFill>
        <p:spPr>
          <a:xfrm>
            <a:off x="500062" y="6365517"/>
            <a:ext cx="347663" cy="1874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83F04C3-CD5A-4AD1-82F0-5FAC8280C4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9677"/>
          <a:stretch/>
        </p:blipFill>
        <p:spPr>
          <a:xfrm>
            <a:off x="500273" y="6367698"/>
            <a:ext cx="333166" cy="187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9445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Dark Gra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280DB9-5E40-4347-89DB-9C4C6B0CA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1506C-7E4B-40BE-AD53-63D8E7AC0B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4AAB64-056C-4CBE-9A58-2AD0D6FB5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895120-6387-4123-B3EC-4A5E36947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C4875-85B0-457C-808E-AE7EFA4E16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23180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ADD494-BFC0-480B-9295-74A3CA90A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F79769-B1E0-45F3-9B86-6A866A7222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5300" y="1831181"/>
            <a:ext cx="5372100" cy="4036219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DE134D-8FC3-4C3D-B95A-1E6699E7D2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24600" y="1831181"/>
            <a:ext cx="5372100" cy="4036219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93FB28-CFB4-473C-8E5B-5155A15F2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0E21D1-82F7-4DFC-9948-ADE09E06A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C4875-85B0-457C-808E-AE7EFA4E1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48117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 Medium Gra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ADD494-BFC0-480B-9295-74A3CA90A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F79769-B1E0-45F3-9B86-6A866A7222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5300" y="1831181"/>
            <a:ext cx="5372100" cy="403621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DE134D-8FC3-4C3D-B95A-1E6699E7D2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24600" y="1831181"/>
            <a:ext cx="5372100" cy="403621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93FB28-CFB4-473C-8E5B-5155A15F2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0E21D1-82F7-4DFC-9948-ADE09E06A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C4875-85B0-457C-808E-AE7EFA4E164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A20AF43-D055-49BC-960D-1D683D4A9E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9677"/>
          <a:stretch/>
        </p:blipFill>
        <p:spPr>
          <a:xfrm>
            <a:off x="500273" y="6367698"/>
            <a:ext cx="333166" cy="187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4922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4CEF8-F3EB-4B81-BD1E-0B69BA9AB97E}" type="datetimeFigureOut">
              <a:rPr lang="en-US" smtClean="0"/>
              <a:t>9/19/2018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B1463-67C6-4381-A23F-68C928BC6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79479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Dark Gra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ADD494-BFC0-480B-9295-74A3CA90A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F79769-B1E0-45F3-9B86-6A866A7222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5300" y="1831181"/>
            <a:ext cx="5372100" cy="403621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DE134D-8FC3-4C3D-B95A-1E6699E7D2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24600" y="1831181"/>
            <a:ext cx="5372100" cy="403621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93FB28-CFB4-473C-8E5B-5155A15F2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0E21D1-82F7-4DFC-9948-ADE09E06A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C4875-85B0-457C-808E-AE7EFA4E16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57595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Split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5D1856D-21B6-4BBE-BD67-569B2A443367}"/>
              </a:ext>
            </a:extLst>
          </p:cNvPr>
          <p:cNvSpPr/>
          <p:nvPr userDrawn="1"/>
        </p:nvSpPr>
        <p:spPr>
          <a:xfrm>
            <a:off x="6096000" y="0"/>
            <a:ext cx="6095999" cy="6858000"/>
          </a:xfrm>
          <a:prstGeom prst="rect">
            <a:avLst/>
          </a:prstGeom>
          <a:solidFill>
            <a:srgbClr val="F6F2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ADD494-BFC0-480B-9295-74A3CA90A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495300"/>
            <a:ext cx="5372100" cy="8763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F79769-B1E0-45F3-9B86-6A866A7222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5300" y="1831181"/>
            <a:ext cx="5372100" cy="4036219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DE134D-8FC3-4C3D-B95A-1E6699E7D2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24600" y="1831181"/>
            <a:ext cx="5372100" cy="4036219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93FB28-CFB4-473C-8E5B-5155A15F2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0E21D1-82F7-4DFC-9948-ADE09E06A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C4875-85B0-457C-808E-AE7EFA4E1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17666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C0EE1CC-F652-4817-B99F-7C0DF8A36BB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8381" y="0"/>
            <a:ext cx="6096000" cy="6858000"/>
          </a:xfrm>
          <a:pattFill prst="wdUpDiag">
            <a:fgClr>
              <a:schemeClr val="tx2"/>
            </a:fgClr>
            <a:bgClr>
              <a:schemeClr val="bg1"/>
            </a:bgClr>
          </a:pattFill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ADD494-BFC0-480B-9295-74A3CA90A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495300"/>
            <a:ext cx="5372100" cy="8763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F79769-B1E0-45F3-9B86-6A866A7222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5300" y="1831181"/>
            <a:ext cx="5372100" cy="4036219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93FB28-CFB4-473C-8E5B-5155A15F2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0E21D1-82F7-4DFC-9948-ADE09E06A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C4875-85B0-457C-808E-AE7EFA4E1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09187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ADD494-BFC0-480B-9295-74A3CA90A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F79769-B1E0-45F3-9B86-6A866A7222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7680" y="1831181"/>
            <a:ext cx="3419856" cy="4036219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DE134D-8FC3-4C3D-B95A-1E6699E7D2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87331" y="1831181"/>
            <a:ext cx="3419856" cy="4036219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93FB28-CFB4-473C-8E5B-5155A15F2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0E21D1-82F7-4DFC-9948-ADE09E06A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C4875-85B0-457C-808E-AE7EFA4E164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82A6236D-9A85-4571-BCB2-A14F3C3D97EB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276982" y="1831181"/>
            <a:ext cx="3419856" cy="4036219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886072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ADD494-BFC0-480B-9295-74A3CA90A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F79769-B1E0-45F3-9B86-6A866A7222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7680" y="1831181"/>
            <a:ext cx="2459736" cy="4036219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DE134D-8FC3-4C3D-B95A-1E6699E7D2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10768" y="1831181"/>
            <a:ext cx="2459736" cy="4036219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93FB28-CFB4-473C-8E5B-5155A15F2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0E21D1-82F7-4DFC-9948-ADE09E06A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C4875-85B0-457C-808E-AE7EFA4E164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82A6236D-9A85-4571-BCB2-A14F3C3D97EB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323856" y="1831181"/>
            <a:ext cx="2459736" cy="4036219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235AA750-5A12-4DA7-B2C5-3E509E07B86D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9236944" y="1831181"/>
            <a:ext cx="2459736" cy="4036219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294586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9E8312-D018-4C56-ABC3-19D5FCA8E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676EB8-6B1C-4FCE-BDB7-E541AE79D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C50288-D3CD-4486-9202-7577ECFD5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C4875-85B0-457C-808E-AE7EFA4E1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86302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 Medium Gra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9E8312-D018-4C56-ABC3-19D5FCA8E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676EB8-6B1C-4FCE-BDB7-E541AE79D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C50288-D3CD-4486-9202-7577ECFD5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C4875-85B0-457C-808E-AE7EFA4E164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9EC405D-9805-4BA5-9ACA-E6C9D67242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9677"/>
          <a:stretch/>
        </p:blipFill>
        <p:spPr>
          <a:xfrm>
            <a:off x="500273" y="6367698"/>
            <a:ext cx="333166" cy="187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52202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Dark Gra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9E8312-D018-4C56-ABC3-19D5FCA8E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676EB8-6B1C-4FCE-BDB7-E541AE79D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C50288-D3CD-4486-9202-7577ECFD5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C4875-85B0-457C-808E-AE7EFA4E16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7054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2C47FB-B8C8-44EC-AC03-6F867F171A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E53A5A-9956-460D-A3A0-29F07D4AA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C4875-85B0-457C-808E-AE7EFA4E1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59022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+ pictu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419E6A-F4DA-44CE-A1CC-ACD0D201A2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1371600"/>
            <a:ext cx="11201400" cy="1752559"/>
          </a:xfrm>
        </p:spPr>
        <p:txBody>
          <a:bodyPr anchor="t"/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F5C069-5219-4AED-934E-1B7CFECBE2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3429000"/>
            <a:ext cx="11201400" cy="1828800"/>
          </a:xfrm>
        </p:spPr>
        <p:txBody>
          <a:bodyPr/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ABDDC1-5D04-4AE3-9FAA-CB71CA95A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C4875-85B0-457C-808E-AE7EFA4E164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4C181B7-34FB-46A0-AB6B-97CE0659DCC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94" y="499894"/>
            <a:ext cx="1599779" cy="18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837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4CEF8-F3EB-4B81-BD1E-0B69BA9AB97E}" type="datetimeFigureOut">
              <a:rPr lang="en-US" smtClean="0"/>
              <a:t>9/19/2018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B1463-67C6-4381-A23F-68C928BC6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17177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Dark Gra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9F3104F-2B9C-4AFD-8714-E46A3E5237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" y="0"/>
            <a:ext cx="12187486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4419E6A-F4DA-44CE-A1CC-ACD0D201A2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1371600"/>
            <a:ext cx="11201400" cy="1752559"/>
          </a:xfrm>
        </p:spPr>
        <p:txBody>
          <a:bodyPr anchor="t"/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F5C069-5219-4AED-934E-1B7CFECBE2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3429000"/>
            <a:ext cx="11201400" cy="1828800"/>
          </a:xfrm>
        </p:spPr>
        <p:txBody>
          <a:bodyPr/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ABDDC1-5D04-4AE3-9FAA-CB71CA95A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C4875-85B0-457C-808E-AE7EFA4E164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37DBD12-7F36-478B-BABA-C68524E9D06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94" y="499894"/>
            <a:ext cx="1599779" cy="18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77233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1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93A5340A-9362-4256-9101-4E00B26E5F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" y="0"/>
            <a:ext cx="12187486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112594E-8FF8-4DA3-9AE4-0E349963D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681" y="1373982"/>
            <a:ext cx="11199019" cy="2057400"/>
          </a:xfrm>
        </p:spPr>
        <p:txBody>
          <a:bodyPr anchor="t"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939634-6125-42BC-870F-69BA1143C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7681" y="3431382"/>
            <a:ext cx="11199019" cy="2436018"/>
          </a:xfrm>
        </p:spPr>
        <p:txBody>
          <a:bodyPr/>
          <a:lstStyle>
            <a:lvl1pPr marL="0" indent="0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787C73-55FF-45AB-98DB-8554ABDA2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5300" y="6365118"/>
            <a:ext cx="5372100" cy="18804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463FDC-A412-46BF-8A0E-72CA75EBA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C4875-85B0-457C-808E-AE7EFA4E164C}" type="slidenum">
              <a:rPr lang="en-US" smtClean="0"/>
              <a:t>‹#›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8169E71-AA3A-4A7E-98A6-6132E3988C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94" y="499894"/>
            <a:ext cx="1599776" cy="18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45998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1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A5C912B-E80F-4CFF-B0A1-F273940B502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" y="0"/>
            <a:ext cx="12187486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112594E-8FF8-4DA3-9AE4-0E349963D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681" y="1373982"/>
            <a:ext cx="11199019" cy="2057400"/>
          </a:xfrm>
        </p:spPr>
        <p:txBody>
          <a:bodyPr anchor="t"/>
          <a:lstStyle>
            <a:lvl1pPr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939634-6125-42BC-870F-69BA1143C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7681" y="3431382"/>
            <a:ext cx="11199019" cy="2436018"/>
          </a:xfrm>
        </p:spPr>
        <p:txBody>
          <a:bodyPr/>
          <a:lstStyle>
            <a:lvl1pPr marL="0" indent="0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787C73-55FF-45AB-98DB-8554ABDA2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5300" y="6365118"/>
            <a:ext cx="5372100" cy="18804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463FDC-A412-46BF-8A0E-72CA75EBA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C4875-85B0-457C-808E-AE7EFA4E164C}" type="slidenum">
              <a:rPr lang="en-US" smtClean="0"/>
              <a:t>‹#›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8169E71-AA3A-4A7E-98A6-6132E3988C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94" y="499894"/>
            <a:ext cx="1599776" cy="18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71193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1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27974F8-F583-4986-925C-A42588D470F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112594E-8FF8-4DA3-9AE4-0E349963D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681" y="1373982"/>
            <a:ext cx="11199019" cy="2057400"/>
          </a:xfrm>
        </p:spPr>
        <p:txBody>
          <a:bodyPr anchor="t"/>
          <a:lstStyle>
            <a:lvl1pPr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939634-6125-42BC-870F-69BA1143C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7681" y="3431382"/>
            <a:ext cx="11199019" cy="2436018"/>
          </a:xfrm>
        </p:spPr>
        <p:txBody>
          <a:bodyPr/>
          <a:lstStyle>
            <a:lvl1pPr marL="0" indent="0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787C73-55FF-45AB-98DB-8554ABDA2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5300" y="6365118"/>
            <a:ext cx="5372100" cy="18804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463FDC-A412-46BF-8A0E-72CA75EBA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C4875-85B0-457C-808E-AE7EFA4E164C}" type="slidenum">
              <a:rPr lang="en-US" smtClean="0"/>
              <a:t>‹#›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8169E71-AA3A-4A7E-98A6-6132E3988C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94" y="499894"/>
            <a:ext cx="1599776" cy="18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28195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2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DA3EC86-AF3A-4ADA-9561-E36B38F561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" y="0"/>
            <a:ext cx="1219002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112594E-8FF8-4DA3-9AE4-0E349963D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681" y="1373982"/>
            <a:ext cx="11199019" cy="2057400"/>
          </a:xfrm>
        </p:spPr>
        <p:txBody>
          <a:bodyPr anchor="t"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939634-6125-42BC-870F-69BA1143C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7681" y="3431382"/>
            <a:ext cx="11199019" cy="2436018"/>
          </a:xfrm>
        </p:spPr>
        <p:txBody>
          <a:bodyPr/>
          <a:lstStyle>
            <a:lvl1pPr marL="0" indent="0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787C73-55FF-45AB-98DB-8554ABDA2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5300" y="6365118"/>
            <a:ext cx="5372100" cy="18804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463FDC-A412-46BF-8A0E-72CA75EBA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C4875-85B0-457C-808E-AE7EFA4E164C}" type="slidenum">
              <a:rPr lang="en-US" smtClean="0"/>
              <a:t>‹#›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8169E71-AA3A-4A7E-98A6-6132E3988C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94" y="499894"/>
            <a:ext cx="1599776" cy="18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28193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2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B9BD556-A58E-4AA3-87E3-EBBBBD51F33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" y="0"/>
            <a:ext cx="1219002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112594E-8FF8-4DA3-9AE4-0E349963D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681" y="1373982"/>
            <a:ext cx="11199019" cy="2057400"/>
          </a:xfrm>
        </p:spPr>
        <p:txBody>
          <a:bodyPr anchor="t"/>
          <a:lstStyle>
            <a:lvl1pPr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939634-6125-42BC-870F-69BA1143C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7681" y="3431382"/>
            <a:ext cx="11199019" cy="2436018"/>
          </a:xfrm>
        </p:spPr>
        <p:txBody>
          <a:bodyPr/>
          <a:lstStyle>
            <a:lvl1pPr marL="0" indent="0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787C73-55FF-45AB-98DB-8554ABDA2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5300" y="6365118"/>
            <a:ext cx="5372100" cy="18804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463FDC-A412-46BF-8A0E-72CA75EBA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C4875-85B0-457C-808E-AE7EFA4E164C}" type="slidenum">
              <a:rPr lang="en-US" smtClean="0"/>
              <a:t>‹#›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8169E71-AA3A-4A7E-98A6-6132E3988C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94" y="499894"/>
            <a:ext cx="1599776" cy="18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39739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2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ACDF9DD-DABA-4F6B-AC87-DEE0CF745C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112594E-8FF8-4DA3-9AE4-0E349963D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681" y="1373982"/>
            <a:ext cx="11199019" cy="2057400"/>
          </a:xfrm>
        </p:spPr>
        <p:txBody>
          <a:bodyPr anchor="t"/>
          <a:lstStyle>
            <a:lvl1pPr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939634-6125-42BC-870F-69BA1143C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7681" y="3431382"/>
            <a:ext cx="11199019" cy="2436018"/>
          </a:xfrm>
        </p:spPr>
        <p:txBody>
          <a:bodyPr/>
          <a:lstStyle>
            <a:lvl1pPr marL="0" indent="0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787C73-55FF-45AB-98DB-8554ABDA2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5300" y="6365118"/>
            <a:ext cx="5372100" cy="18804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463FDC-A412-46BF-8A0E-72CA75EBA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C4875-85B0-457C-808E-AE7EFA4E164C}" type="slidenum">
              <a:rPr lang="en-US" smtClean="0"/>
              <a:t>‹#›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8169E71-AA3A-4A7E-98A6-6132E3988C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94" y="499894"/>
            <a:ext cx="1599776" cy="18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60956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Dark SPA Only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F28FB34-35EA-4F14-9EBE-7126832315E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112594E-8FF8-4DA3-9AE4-0E349963D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681" y="1373982"/>
            <a:ext cx="11199019" cy="2057400"/>
          </a:xfrm>
        </p:spPr>
        <p:txBody>
          <a:bodyPr anchor="t"/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939634-6125-42BC-870F-69BA1143C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7681" y="3431382"/>
            <a:ext cx="11199019" cy="2436018"/>
          </a:xfrm>
        </p:spPr>
        <p:txBody>
          <a:bodyPr/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787C73-55FF-45AB-98DB-8554ABDA2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5300" y="6365118"/>
            <a:ext cx="5372099" cy="18804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463FDC-A412-46BF-8A0E-72CA75EBA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C4875-85B0-457C-808E-AE7EFA4E164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D339045-7690-465C-A655-641C7D10128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94" y="499894"/>
            <a:ext cx="1599779" cy="18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00639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Conten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1506C-7E4B-40BE-AD53-63D8E7AC0B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495300"/>
            <a:ext cx="11201400" cy="5374481"/>
          </a:xfrm>
        </p:spPr>
        <p:txBody>
          <a:bodyPr/>
          <a:lstStyle>
            <a:lvl1pPr>
              <a:defRPr sz="4000">
                <a:solidFill>
                  <a:schemeClr val="accent1"/>
                </a:solidFill>
              </a:defRPr>
            </a:lvl1pPr>
            <a:lvl2pPr>
              <a:defRPr sz="4000">
                <a:solidFill>
                  <a:schemeClr val="accent1"/>
                </a:solidFill>
              </a:defRPr>
            </a:lvl2pPr>
            <a:lvl3pPr marL="461963" indent="-461963">
              <a:defRPr sz="4000">
                <a:solidFill>
                  <a:schemeClr val="accent1"/>
                </a:solidFill>
              </a:defRPr>
            </a:lvl3pPr>
            <a:lvl4pPr marL="346075" indent="-346075">
              <a:spcBef>
                <a:spcPts val="600"/>
              </a:spcBef>
              <a:buClr>
                <a:schemeClr val="tx1"/>
              </a:buClr>
              <a:buFont typeface="Arial" panose="020B0604020202020204" pitchFamily="34" charset="0"/>
              <a:buChar char="─"/>
              <a:defRPr/>
            </a:lvl4pPr>
            <a:lvl5pPr>
              <a:defRPr lang="en-US" sz="3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4AAB64-056C-4CBE-9A58-2AD0D6FB5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95400" y="6365118"/>
            <a:ext cx="4572000" cy="18804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895120-6387-4123-B3EC-4A5E36947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C4875-85B0-457C-808E-AE7EFA4E1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60192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Content Gray">
    <p:bg>
      <p:bgPr>
        <a:solidFill>
          <a:srgbClr val="EBE5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1506C-7E4B-40BE-AD53-63D8E7AC0B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495300"/>
            <a:ext cx="11201400" cy="5374481"/>
          </a:xfrm>
        </p:spPr>
        <p:txBody>
          <a:bodyPr/>
          <a:lstStyle>
            <a:lvl1pPr>
              <a:defRPr sz="4000"/>
            </a:lvl1pPr>
            <a:lvl2pPr>
              <a:defRPr sz="4000"/>
            </a:lvl2pPr>
            <a:lvl3pPr marL="461963" indent="-461963">
              <a:defRPr sz="4000"/>
            </a:lvl3pPr>
            <a:lvl4pPr marL="346075" indent="-346075">
              <a:spcBef>
                <a:spcPts val="600"/>
              </a:spcBef>
              <a:buClr>
                <a:schemeClr val="tx1"/>
              </a:buClr>
              <a:buFont typeface="Arial" panose="020B0604020202020204" pitchFamily="34" charset="0"/>
              <a:buChar char="─"/>
              <a:defRPr/>
            </a:lvl4pPr>
            <a:lvl5pPr>
              <a:defRPr lang="en-US" sz="3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4AAB64-056C-4CBE-9A58-2AD0D6FB5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895120-6387-4123-B3EC-4A5E36947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C4875-85B0-457C-808E-AE7EFA4E1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794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4CEF8-F3EB-4B81-BD1E-0B69BA9AB97E}" type="datetimeFigureOut">
              <a:rPr lang="en-US" smtClean="0"/>
              <a:t>9/19/2018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B1463-67C6-4381-A23F-68C928BC6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73434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rge Content Medium Gra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1506C-7E4B-40BE-AD53-63D8E7AC0B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495300"/>
            <a:ext cx="11201400" cy="5374481"/>
          </a:xfrm>
        </p:spPr>
        <p:txBody>
          <a:bodyPr/>
          <a:lstStyle>
            <a:lvl1pPr>
              <a:defRPr sz="4000">
                <a:solidFill>
                  <a:schemeClr val="bg1"/>
                </a:solidFill>
              </a:defRPr>
            </a:lvl1pPr>
            <a:lvl2pPr>
              <a:defRPr sz="4000">
                <a:solidFill>
                  <a:schemeClr val="bg1"/>
                </a:solidFill>
              </a:defRPr>
            </a:lvl2pPr>
            <a:lvl3pPr marL="461963" indent="-461963">
              <a:buClr>
                <a:schemeClr val="bg1"/>
              </a:buClr>
              <a:defRPr sz="4000">
                <a:solidFill>
                  <a:schemeClr val="bg1"/>
                </a:solidFill>
              </a:defRPr>
            </a:lvl3pPr>
            <a:lvl4pPr marL="346075" indent="-346075"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─"/>
              <a:defRPr>
                <a:solidFill>
                  <a:schemeClr val="bg1"/>
                </a:solidFill>
              </a:defRPr>
            </a:lvl4pPr>
            <a:lvl5pPr>
              <a:defRPr lang="en-US" sz="3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4AAB64-056C-4CBE-9A58-2AD0D6FB5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895120-6387-4123-B3EC-4A5E36947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C4875-85B0-457C-808E-AE7EFA4E164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497E0FC-252B-43FC-BA77-1B3435BD89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677"/>
          <a:stretch/>
        </p:blipFill>
        <p:spPr>
          <a:xfrm>
            <a:off x="500273" y="6367698"/>
            <a:ext cx="333166" cy="187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80677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Content Dark SPA Onl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1506C-7E4B-40BE-AD53-63D8E7AC0B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495300"/>
            <a:ext cx="11201400" cy="5374481"/>
          </a:xfrm>
        </p:spPr>
        <p:txBody>
          <a:bodyPr/>
          <a:lstStyle>
            <a:lvl1pPr>
              <a:defRPr sz="4000">
                <a:solidFill>
                  <a:schemeClr val="bg1"/>
                </a:solidFill>
              </a:defRPr>
            </a:lvl1pPr>
            <a:lvl2pPr>
              <a:defRPr sz="4000">
                <a:solidFill>
                  <a:schemeClr val="bg1"/>
                </a:solidFill>
              </a:defRPr>
            </a:lvl2pPr>
            <a:lvl3pPr marL="461963" indent="-461963">
              <a:buClr>
                <a:schemeClr val="bg1"/>
              </a:buClr>
              <a:defRPr sz="4000">
                <a:solidFill>
                  <a:schemeClr val="bg1"/>
                </a:solidFill>
              </a:defRPr>
            </a:lvl3pPr>
            <a:lvl4pPr marL="346075" indent="-346075"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─"/>
              <a:defRPr>
                <a:solidFill>
                  <a:schemeClr val="bg1"/>
                </a:solidFill>
              </a:defRPr>
            </a:lvl4pPr>
            <a:lvl5pPr>
              <a:defRPr lang="en-US" sz="3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4AAB64-056C-4CBE-9A58-2AD0D6FB5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895120-6387-4123-B3EC-4A5E36947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C4875-85B0-457C-808E-AE7EFA4E16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96311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Content and Pictu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1506C-7E4B-40BE-AD53-63D8E7AC0B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495300"/>
            <a:ext cx="11201400" cy="5374481"/>
          </a:xfrm>
        </p:spPr>
        <p:txBody>
          <a:bodyPr/>
          <a:lstStyle>
            <a:lvl1pPr>
              <a:defRPr sz="4000">
                <a:solidFill>
                  <a:schemeClr val="bg1"/>
                </a:solidFill>
              </a:defRPr>
            </a:lvl1pPr>
            <a:lvl2pPr>
              <a:defRPr sz="4000">
                <a:solidFill>
                  <a:schemeClr val="bg1"/>
                </a:solidFill>
              </a:defRPr>
            </a:lvl2pPr>
            <a:lvl3pPr marL="461963" indent="-461963">
              <a:defRPr sz="4000">
                <a:solidFill>
                  <a:schemeClr val="bg1"/>
                </a:solidFill>
              </a:defRPr>
            </a:lvl3pPr>
            <a:lvl4pPr marL="346075" indent="-346075">
              <a:spcBef>
                <a:spcPts val="600"/>
              </a:spcBef>
              <a:buFont typeface="Arial" panose="020B0604020202020204" pitchFamily="34" charset="0"/>
              <a:buChar char="─"/>
              <a:defRPr>
                <a:solidFill>
                  <a:schemeClr val="bg1"/>
                </a:solidFill>
              </a:defRPr>
            </a:lvl4pPr>
            <a:lvl5pPr>
              <a:defRPr lang="en-US" sz="3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4AAB64-056C-4CBE-9A58-2AD0D6FB5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895120-6387-4123-B3EC-4A5E36947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C4875-85B0-457C-808E-AE7EFA4E16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32679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280DB9-5E40-4347-89DB-9C4C6B0CA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1506C-7E4B-40BE-AD53-63D8E7AC0B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4AAB64-056C-4CBE-9A58-2AD0D6FB5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895120-6387-4123-B3EC-4A5E36947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C4875-85B0-457C-808E-AE7EFA4E1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07529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Medium Gra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280DB9-5E40-4347-89DB-9C4C6B0CA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1506C-7E4B-40BE-AD53-63D8E7AC0B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4AAB64-056C-4CBE-9A58-2AD0D6FB5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895120-6387-4123-B3EC-4A5E36947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C4875-85B0-457C-808E-AE7EFA4E164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C271B82-D624-492C-A4C9-4CCCA4E151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/>
          <a:stretch/>
        </p:blipFill>
        <p:spPr>
          <a:xfrm>
            <a:off x="500062" y="6365517"/>
            <a:ext cx="347663" cy="1874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83F04C3-CD5A-4AD1-82F0-5FAC8280C4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677"/>
          <a:stretch/>
        </p:blipFill>
        <p:spPr>
          <a:xfrm>
            <a:off x="500273" y="6367698"/>
            <a:ext cx="333166" cy="187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75128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Dark Gra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280DB9-5E40-4347-89DB-9C4C6B0CA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1506C-7E4B-40BE-AD53-63D8E7AC0B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4AAB64-056C-4CBE-9A58-2AD0D6FB5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895120-6387-4123-B3EC-4A5E36947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C4875-85B0-457C-808E-AE7EFA4E16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33888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ADD494-BFC0-480B-9295-74A3CA90A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F79769-B1E0-45F3-9B86-6A866A7222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5300" y="1831181"/>
            <a:ext cx="5372100" cy="4036219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DE134D-8FC3-4C3D-B95A-1E6699E7D2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24600" y="1831181"/>
            <a:ext cx="5372100" cy="4036219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93FB28-CFB4-473C-8E5B-5155A15F2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0E21D1-82F7-4DFC-9948-ADE09E06A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C4875-85B0-457C-808E-AE7EFA4E1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99013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 Medium Gra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ADD494-BFC0-480B-9295-74A3CA90A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F79769-B1E0-45F3-9B86-6A866A7222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5300" y="1831181"/>
            <a:ext cx="5372100" cy="403621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DE134D-8FC3-4C3D-B95A-1E6699E7D2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24600" y="1831181"/>
            <a:ext cx="5372100" cy="403621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93FB28-CFB4-473C-8E5B-5155A15F2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0E21D1-82F7-4DFC-9948-ADE09E06A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C4875-85B0-457C-808E-AE7EFA4E164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A20AF43-D055-49BC-960D-1D683D4A9E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677"/>
          <a:stretch/>
        </p:blipFill>
        <p:spPr>
          <a:xfrm>
            <a:off x="500273" y="6367698"/>
            <a:ext cx="333166" cy="187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13600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Dark Gra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ADD494-BFC0-480B-9295-74A3CA90A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F79769-B1E0-45F3-9B86-6A866A7222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5300" y="1831181"/>
            <a:ext cx="5372100" cy="403621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DE134D-8FC3-4C3D-B95A-1E6699E7D2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24600" y="1831181"/>
            <a:ext cx="5372100" cy="403621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93FB28-CFB4-473C-8E5B-5155A15F2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0E21D1-82F7-4DFC-9948-ADE09E06A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C4875-85B0-457C-808E-AE7EFA4E16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18874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Split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5D1856D-21B6-4BBE-BD67-569B2A443367}"/>
              </a:ext>
            </a:extLst>
          </p:cNvPr>
          <p:cNvSpPr/>
          <p:nvPr userDrawn="1"/>
        </p:nvSpPr>
        <p:spPr>
          <a:xfrm>
            <a:off x="6096000" y="0"/>
            <a:ext cx="6095999" cy="6858000"/>
          </a:xfrm>
          <a:prstGeom prst="rect">
            <a:avLst/>
          </a:prstGeom>
          <a:solidFill>
            <a:srgbClr val="F6F2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ADD494-BFC0-480B-9295-74A3CA90A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495300"/>
            <a:ext cx="5372100" cy="8763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F79769-B1E0-45F3-9B86-6A866A7222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5300" y="1831181"/>
            <a:ext cx="5372100" cy="4036219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DE134D-8FC3-4C3D-B95A-1E6699E7D2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24600" y="1831181"/>
            <a:ext cx="5372100" cy="4036219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93FB28-CFB4-473C-8E5B-5155A15F2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0E21D1-82F7-4DFC-9948-ADE09E06A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C4875-85B0-457C-808E-AE7EFA4E1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847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4CEF8-F3EB-4B81-BD1E-0B69BA9AB97E}" type="datetimeFigureOut">
              <a:rPr lang="en-US" smtClean="0"/>
              <a:t>9/19/2018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B1463-67C6-4381-A23F-68C928BC6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70544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C0EE1CC-F652-4817-B99F-7C0DF8A36BB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8381" y="0"/>
            <a:ext cx="6096000" cy="6858000"/>
          </a:xfrm>
          <a:pattFill prst="wdUpDiag">
            <a:fgClr>
              <a:schemeClr val="tx2"/>
            </a:fgClr>
            <a:bgClr>
              <a:schemeClr val="bg1"/>
            </a:bgClr>
          </a:pattFill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ADD494-BFC0-480B-9295-74A3CA90A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495300"/>
            <a:ext cx="5372100" cy="8763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F79769-B1E0-45F3-9B86-6A866A7222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5300" y="1831181"/>
            <a:ext cx="5372100" cy="4036219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93FB28-CFB4-473C-8E5B-5155A15F2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0E21D1-82F7-4DFC-9948-ADE09E06A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C4875-85B0-457C-808E-AE7EFA4E1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78146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ADD494-BFC0-480B-9295-74A3CA90A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F79769-B1E0-45F3-9B86-6A866A7222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7680" y="1831181"/>
            <a:ext cx="3419856" cy="4036219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DE134D-8FC3-4C3D-B95A-1E6699E7D2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87331" y="1831181"/>
            <a:ext cx="3419856" cy="4036219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93FB28-CFB4-473C-8E5B-5155A15F2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0E21D1-82F7-4DFC-9948-ADE09E06A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C4875-85B0-457C-808E-AE7EFA4E164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82A6236D-9A85-4571-BCB2-A14F3C3D97EB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276982" y="1831181"/>
            <a:ext cx="3419856" cy="4036219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6211615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ADD494-BFC0-480B-9295-74A3CA90A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F79769-B1E0-45F3-9B86-6A866A7222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7680" y="1831181"/>
            <a:ext cx="2459736" cy="4036219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DE134D-8FC3-4C3D-B95A-1E6699E7D2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10768" y="1831181"/>
            <a:ext cx="2459736" cy="4036219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93FB28-CFB4-473C-8E5B-5155A15F2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0E21D1-82F7-4DFC-9948-ADE09E06A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C4875-85B0-457C-808E-AE7EFA4E164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82A6236D-9A85-4571-BCB2-A14F3C3D97EB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323856" y="1831181"/>
            <a:ext cx="2459736" cy="4036219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235AA750-5A12-4DA7-B2C5-3E509E07B86D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9236944" y="1831181"/>
            <a:ext cx="2459736" cy="4036219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856093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9E8312-D018-4C56-ABC3-19D5FCA8E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676EB8-6B1C-4FCE-BDB7-E541AE79D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C50288-D3CD-4486-9202-7577ECFD5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C4875-85B0-457C-808E-AE7EFA4E1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80952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 Medium Gra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9E8312-D018-4C56-ABC3-19D5FCA8E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676EB8-6B1C-4FCE-BDB7-E541AE79D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C50288-D3CD-4486-9202-7577ECFD5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C4875-85B0-457C-808E-AE7EFA4E164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9EC405D-9805-4BA5-9ACA-E6C9D67242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677"/>
          <a:stretch/>
        </p:blipFill>
        <p:spPr>
          <a:xfrm>
            <a:off x="500273" y="6367698"/>
            <a:ext cx="333166" cy="187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51577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Dark Gra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9E8312-D018-4C56-ABC3-19D5FCA8E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676EB8-6B1C-4FCE-BDB7-E541AE79D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C50288-D3CD-4486-9202-7577ECFD5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C4875-85B0-457C-808E-AE7EFA4E16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94065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2C47FB-B8C8-44EC-AC03-6F867F171A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E53A5A-9956-460D-A3A0-29F07D4AA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C4875-85B0-457C-808E-AE7EFA4E1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14306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+ pictu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419E6A-F4DA-44CE-A1CC-ACD0D201A2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1371600"/>
            <a:ext cx="11201400" cy="1752559"/>
          </a:xfrm>
        </p:spPr>
        <p:txBody>
          <a:bodyPr anchor="t"/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F5C069-5219-4AED-934E-1B7CFECBE2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3429000"/>
            <a:ext cx="11201400" cy="1828800"/>
          </a:xfrm>
        </p:spPr>
        <p:txBody>
          <a:bodyPr/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ABDDC1-5D04-4AE3-9FAA-CB71CA95A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C4875-85B0-457C-808E-AE7EFA4E164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4C181B7-34FB-46A0-AB6B-97CE0659DCC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94" y="499894"/>
            <a:ext cx="1599779" cy="18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60476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Oran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39809280-865F-422A-8FEE-2FD6030A70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" y="0"/>
            <a:ext cx="12187486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4419E6A-F4DA-44CE-A1CC-ACD0D201A2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1371600"/>
            <a:ext cx="11201400" cy="1752559"/>
          </a:xfrm>
        </p:spPr>
        <p:txBody>
          <a:bodyPr anchor="t"/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F5C069-5219-4AED-934E-1B7CFECBE2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3429000"/>
            <a:ext cx="11201400" cy="1828800"/>
          </a:xfrm>
        </p:spPr>
        <p:txBody>
          <a:bodyPr/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ABDDC1-5D04-4AE3-9FAA-CB71CA95A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C4875-85B0-457C-808E-AE7EFA4E164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96B856B-0908-4EEE-A4AC-C69B5D193BD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94" y="499894"/>
            <a:ext cx="1599779" cy="18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66044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Dark Gra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9F3104F-2B9C-4AFD-8714-E46A3E5237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" y="0"/>
            <a:ext cx="12187486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4419E6A-F4DA-44CE-A1CC-ACD0D201A2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1371600"/>
            <a:ext cx="11201400" cy="1752559"/>
          </a:xfrm>
        </p:spPr>
        <p:txBody>
          <a:bodyPr anchor="t"/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F5C069-5219-4AED-934E-1B7CFECBE2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3429000"/>
            <a:ext cx="11201400" cy="1828800"/>
          </a:xfrm>
        </p:spPr>
        <p:txBody>
          <a:bodyPr/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ABDDC1-5D04-4AE3-9FAA-CB71CA95A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C4875-85B0-457C-808E-AE7EFA4E164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37DBD12-7F36-478B-BABA-C68524E9D06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94" y="499894"/>
            <a:ext cx="1599779" cy="18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213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4CEF8-F3EB-4B81-BD1E-0B69BA9AB97E}" type="datetimeFigureOut">
              <a:rPr lang="en-US" smtClean="0"/>
              <a:t>9/19/2018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B1463-67C6-4381-A23F-68C928BC6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60579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1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93A5340A-9362-4256-9101-4E00B26E5F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" y="0"/>
            <a:ext cx="12187486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112594E-8FF8-4DA3-9AE4-0E349963D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681" y="1373982"/>
            <a:ext cx="11199019" cy="2057400"/>
          </a:xfrm>
        </p:spPr>
        <p:txBody>
          <a:bodyPr anchor="t"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939634-6125-42BC-870F-69BA1143C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7681" y="3431382"/>
            <a:ext cx="11199019" cy="2436018"/>
          </a:xfrm>
        </p:spPr>
        <p:txBody>
          <a:bodyPr/>
          <a:lstStyle>
            <a:lvl1pPr marL="0" indent="0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787C73-55FF-45AB-98DB-8554ABDA2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5300" y="6365118"/>
            <a:ext cx="5372100" cy="188041"/>
          </a:xfrm>
        </p:spPr>
        <p:txBody>
          <a:bodyPr/>
          <a:lstStyle/>
          <a:p>
            <a:r>
              <a:rPr lang="en-US"/>
              <a:t>WorkFusion PPT template 2018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463FDC-A412-46BF-8A0E-72CA75EBA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C4875-85B0-457C-808E-AE7EFA4E164C}" type="slidenum">
              <a:rPr lang="en-US" smtClean="0"/>
              <a:t>‹#›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8169E71-AA3A-4A7E-98A6-6132E3988C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94" y="499894"/>
            <a:ext cx="1599776" cy="18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79045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1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A5C912B-E80F-4CFF-B0A1-F273940B502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" y="0"/>
            <a:ext cx="12187486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112594E-8FF8-4DA3-9AE4-0E349963D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681" y="1373982"/>
            <a:ext cx="11199019" cy="2057400"/>
          </a:xfrm>
        </p:spPr>
        <p:txBody>
          <a:bodyPr anchor="t"/>
          <a:lstStyle>
            <a:lvl1pPr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939634-6125-42BC-870F-69BA1143C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7681" y="3431382"/>
            <a:ext cx="11199019" cy="2436018"/>
          </a:xfrm>
        </p:spPr>
        <p:txBody>
          <a:bodyPr/>
          <a:lstStyle>
            <a:lvl1pPr marL="0" indent="0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787C73-55FF-45AB-98DB-8554ABDA2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5300" y="6365118"/>
            <a:ext cx="5372100" cy="188041"/>
          </a:xfrm>
        </p:spPr>
        <p:txBody>
          <a:bodyPr/>
          <a:lstStyle/>
          <a:p>
            <a:r>
              <a:rPr lang="en-US"/>
              <a:t>WorkFusion PPT template 2018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463FDC-A412-46BF-8A0E-72CA75EBA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C4875-85B0-457C-808E-AE7EFA4E164C}" type="slidenum">
              <a:rPr lang="en-US" smtClean="0"/>
              <a:t>‹#›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8169E71-AA3A-4A7E-98A6-6132E3988C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94" y="499894"/>
            <a:ext cx="1599776" cy="18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84148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1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27974F8-F583-4986-925C-A42588D470F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112594E-8FF8-4DA3-9AE4-0E349963D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681" y="1373982"/>
            <a:ext cx="11199019" cy="2057400"/>
          </a:xfrm>
        </p:spPr>
        <p:txBody>
          <a:bodyPr anchor="t"/>
          <a:lstStyle>
            <a:lvl1pPr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939634-6125-42BC-870F-69BA1143C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7681" y="3431382"/>
            <a:ext cx="11199019" cy="2436018"/>
          </a:xfrm>
        </p:spPr>
        <p:txBody>
          <a:bodyPr/>
          <a:lstStyle>
            <a:lvl1pPr marL="0" indent="0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787C73-55FF-45AB-98DB-8554ABDA2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5300" y="6365118"/>
            <a:ext cx="5372100" cy="188041"/>
          </a:xfrm>
        </p:spPr>
        <p:txBody>
          <a:bodyPr/>
          <a:lstStyle/>
          <a:p>
            <a:r>
              <a:rPr lang="en-US"/>
              <a:t>WorkFusion PPT template 2018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463FDC-A412-46BF-8A0E-72CA75EBA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C4875-85B0-457C-808E-AE7EFA4E164C}" type="slidenum">
              <a:rPr lang="en-US" smtClean="0"/>
              <a:t>‹#›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8169E71-AA3A-4A7E-98A6-6132E3988C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94" y="499894"/>
            <a:ext cx="1599776" cy="18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72632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2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DA3EC86-AF3A-4ADA-9561-E36B38F561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" y="0"/>
            <a:ext cx="1219002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112594E-8FF8-4DA3-9AE4-0E349963D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681" y="1373982"/>
            <a:ext cx="11199019" cy="2057400"/>
          </a:xfrm>
        </p:spPr>
        <p:txBody>
          <a:bodyPr anchor="t"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939634-6125-42BC-870F-69BA1143C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7681" y="3431382"/>
            <a:ext cx="11199019" cy="2436018"/>
          </a:xfrm>
        </p:spPr>
        <p:txBody>
          <a:bodyPr/>
          <a:lstStyle>
            <a:lvl1pPr marL="0" indent="0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787C73-55FF-45AB-98DB-8554ABDA2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5300" y="6365118"/>
            <a:ext cx="5372100" cy="188041"/>
          </a:xfrm>
        </p:spPr>
        <p:txBody>
          <a:bodyPr/>
          <a:lstStyle/>
          <a:p>
            <a:r>
              <a:rPr lang="en-US"/>
              <a:t>WorkFusion PPT template 2018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463FDC-A412-46BF-8A0E-72CA75EBA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C4875-85B0-457C-808E-AE7EFA4E164C}" type="slidenum">
              <a:rPr lang="en-US" smtClean="0"/>
              <a:t>‹#›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8169E71-AA3A-4A7E-98A6-6132E3988C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94" y="499894"/>
            <a:ext cx="1599776" cy="18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03592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2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B9BD556-A58E-4AA3-87E3-EBBBBD51F33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" y="0"/>
            <a:ext cx="1219002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112594E-8FF8-4DA3-9AE4-0E349963D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681" y="1373982"/>
            <a:ext cx="11199019" cy="2057400"/>
          </a:xfrm>
        </p:spPr>
        <p:txBody>
          <a:bodyPr anchor="t"/>
          <a:lstStyle>
            <a:lvl1pPr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939634-6125-42BC-870F-69BA1143C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7681" y="3431382"/>
            <a:ext cx="11199019" cy="2436018"/>
          </a:xfrm>
        </p:spPr>
        <p:txBody>
          <a:bodyPr/>
          <a:lstStyle>
            <a:lvl1pPr marL="0" indent="0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787C73-55FF-45AB-98DB-8554ABDA2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5300" y="6365118"/>
            <a:ext cx="5372100" cy="188041"/>
          </a:xfrm>
        </p:spPr>
        <p:txBody>
          <a:bodyPr/>
          <a:lstStyle/>
          <a:p>
            <a:r>
              <a:rPr lang="en-US"/>
              <a:t>WorkFusion PPT template 2018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463FDC-A412-46BF-8A0E-72CA75EBA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C4875-85B0-457C-808E-AE7EFA4E164C}" type="slidenum">
              <a:rPr lang="en-US" smtClean="0"/>
              <a:t>‹#›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8169E71-AA3A-4A7E-98A6-6132E3988C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94" y="499894"/>
            <a:ext cx="1599776" cy="18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56733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2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ACDF9DD-DABA-4F6B-AC87-DEE0CF745C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112594E-8FF8-4DA3-9AE4-0E349963D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681" y="1373982"/>
            <a:ext cx="11199019" cy="2057400"/>
          </a:xfrm>
        </p:spPr>
        <p:txBody>
          <a:bodyPr anchor="t"/>
          <a:lstStyle>
            <a:lvl1pPr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939634-6125-42BC-870F-69BA1143C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7681" y="3431382"/>
            <a:ext cx="11199019" cy="2436018"/>
          </a:xfrm>
        </p:spPr>
        <p:txBody>
          <a:bodyPr/>
          <a:lstStyle>
            <a:lvl1pPr marL="0" indent="0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787C73-55FF-45AB-98DB-8554ABDA2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5300" y="6365118"/>
            <a:ext cx="5372100" cy="188041"/>
          </a:xfrm>
        </p:spPr>
        <p:txBody>
          <a:bodyPr/>
          <a:lstStyle/>
          <a:p>
            <a:r>
              <a:rPr lang="en-US"/>
              <a:t>WorkFusion PPT template 2018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463FDC-A412-46BF-8A0E-72CA75EBA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C4875-85B0-457C-808E-AE7EFA4E164C}" type="slidenum">
              <a:rPr lang="en-US" smtClean="0"/>
              <a:t>‹#›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8169E71-AA3A-4A7E-98A6-6132E3988C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94" y="499894"/>
            <a:ext cx="1599776" cy="18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25906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Dark SPA Only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F28FB34-35EA-4F14-9EBE-7126832315E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112594E-8FF8-4DA3-9AE4-0E349963D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681" y="1373982"/>
            <a:ext cx="11199019" cy="2057400"/>
          </a:xfrm>
        </p:spPr>
        <p:txBody>
          <a:bodyPr anchor="t"/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939634-6125-42BC-870F-69BA1143C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7681" y="3431382"/>
            <a:ext cx="11199019" cy="2436018"/>
          </a:xfrm>
        </p:spPr>
        <p:txBody>
          <a:bodyPr/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787C73-55FF-45AB-98DB-8554ABDA2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5300" y="6365118"/>
            <a:ext cx="5372099" cy="18804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WorkFusion PPT template 2018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463FDC-A412-46BF-8A0E-72CA75EBA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C4875-85B0-457C-808E-AE7EFA4E164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D339045-7690-465C-A655-641C7D10128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94" y="499894"/>
            <a:ext cx="1599779" cy="18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51800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Conten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1506C-7E4B-40BE-AD53-63D8E7AC0B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495300"/>
            <a:ext cx="11201400" cy="5374481"/>
          </a:xfrm>
        </p:spPr>
        <p:txBody>
          <a:bodyPr/>
          <a:lstStyle>
            <a:lvl1pPr>
              <a:defRPr sz="4000">
                <a:solidFill>
                  <a:schemeClr val="accent1"/>
                </a:solidFill>
              </a:defRPr>
            </a:lvl1pPr>
            <a:lvl2pPr>
              <a:defRPr sz="4000">
                <a:solidFill>
                  <a:schemeClr val="accent1"/>
                </a:solidFill>
              </a:defRPr>
            </a:lvl2pPr>
            <a:lvl3pPr marL="461963" indent="-461963">
              <a:defRPr sz="4000">
                <a:solidFill>
                  <a:schemeClr val="accent1"/>
                </a:solidFill>
              </a:defRPr>
            </a:lvl3pPr>
            <a:lvl4pPr marL="346075" indent="-346075">
              <a:spcBef>
                <a:spcPts val="600"/>
              </a:spcBef>
              <a:buClr>
                <a:schemeClr val="tx1"/>
              </a:buClr>
              <a:buFont typeface="Arial" panose="020B0604020202020204" pitchFamily="34" charset="0"/>
              <a:buChar char="─"/>
              <a:defRPr/>
            </a:lvl4pPr>
            <a:lvl5pPr>
              <a:defRPr lang="en-US" sz="3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4AAB64-056C-4CBE-9A58-2AD0D6FB5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95400" y="6365118"/>
            <a:ext cx="4572000" cy="188041"/>
          </a:xfrm>
        </p:spPr>
        <p:txBody>
          <a:bodyPr/>
          <a:lstStyle/>
          <a:p>
            <a:r>
              <a:rPr lang="en-US"/>
              <a:t>WorkFusion PPT template 2018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895120-6387-4123-B3EC-4A5E36947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C4875-85B0-457C-808E-AE7EFA4E1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65265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Content Gray">
    <p:bg>
      <p:bgPr>
        <a:solidFill>
          <a:srgbClr val="EBE5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1506C-7E4B-40BE-AD53-63D8E7AC0B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495300"/>
            <a:ext cx="11201400" cy="5374481"/>
          </a:xfrm>
        </p:spPr>
        <p:txBody>
          <a:bodyPr/>
          <a:lstStyle>
            <a:lvl1pPr>
              <a:defRPr sz="4000"/>
            </a:lvl1pPr>
            <a:lvl2pPr>
              <a:defRPr sz="4000"/>
            </a:lvl2pPr>
            <a:lvl3pPr marL="461963" indent="-461963">
              <a:defRPr sz="4000"/>
            </a:lvl3pPr>
            <a:lvl4pPr marL="346075" indent="-346075">
              <a:spcBef>
                <a:spcPts val="600"/>
              </a:spcBef>
              <a:buClr>
                <a:schemeClr val="tx1"/>
              </a:buClr>
              <a:buFont typeface="Arial" panose="020B0604020202020204" pitchFamily="34" charset="0"/>
              <a:buChar char="─"/>
              <a:defRPr/>
            </a:lvl4pPr>
            <a:lvl5pPr>
              <a:defRPr lang="en-US" sz="3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4AAB64-056C-4CBE-9A58-2AD0D6FB5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WorkFusion PPT template 2018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895120-6387-4123-B3EC-4A5E36947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C4875-85B0-457C-808E-AE7EFA4E1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06915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rge Content Medium Gra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1506C-7E4B-40BE-AD53-63D8E7AC0B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495300"/>
            <a:ext cx="11201400" cy="5374481"/>
          </a:xfrm>
        </p:spPr>
        <p:txBody>
          <a:bodyPr/>
          <a:lstStyle>
            <a:lvl1pPr>
              <a:defRPr sz="4000">
                <a:solidFill>
                  <a:schemeClr val="bg1"/>
                </a:solidFill>
              </a:defRPr>
            </a:lvl1pPr>
            <a:lvl2pPr>
              <a:defRPr sz="4000">
                <a:solidFill>
                  <a:schemeClr val="bg1"/>
                </a:solidFill>
              </a:defRPr>
            </a:lvl2pPr>
            <a:lvl3pPr marL="461963" indent="-461963">
              <a:buClr>
                <a:schemeClr val="bg1"/>
              </a:buClr>
              <a:defRPr sz="4000">
                <a:solidFill>
                  <a:schemeClr val="bg1"/>
                </a:solidFill>
              </a:defRPr>
            </a:lvl3pPr>
            <a:lvl4pPr marL="346075" indent="-346075"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─"/>
              <a:defRPr>
                <a:solidFill>
                  <a:schemeClr val="bg1"/>
                </a:solidFill>
              </a:defRPr>
            </a:lvl4pPr>
            <a:lvl5pPr>
              <a:defRPr lang="en-US" sz="3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4AAB64-056C-4CBE-9A58-2AD0D6FB5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WorkFusion PPT template 2018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895120-6387-4123-B3EC-4A5E36947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C4875-85B0-457C-808E-AE7EFA4E164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497E0FC-252B-43FC-BA77-1B3435BD89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677"/>
          <a:stretch/>
        </p:blipFill>
        <p:spPr>
          <a:xfrm>
            <a:off x="500273" y="6367698"/>
            <a:ext cx="333166" cy="187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364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4CEF8-F3EB-4B81-BD1E-0B69BA9AB97E}" type="datetimeFigureOut">
              <a:rPr lang="en-US" smtClean="0"/>
              <a:t>9/19/2018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B1463-67C6-4381-A23F-68C928BC6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74804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Content Dark SPA Onl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1506C-7E4B-40BE-AD53-63D8E7AC0B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495300"/>
            <a:ext cx="11201400" cy="5374481"/>
          </a:xfrm>
        </p:spPr>
        <p:txBody>
          <a:bodyPr/>
          <a:lstStyle>
            <a:lvl1pPr>
              <a:defRPr sz="4000">
                <a:solidFill>
                  <a:schemeClr val="bg1"/>
                </a:solidFill>
              </a:defRPr>
            </a:lvl1pPr>
            <a:lvl2pPr>
              <a:defRPr sz="4000">
                <a:solidFill>
                  <a:schemeClr val="bg1"/>
                </a:solidFill>
              </a:defRPr>
            </a:lvl2pPr>
            <a:lvl3pPr marL="461963" indent="-461963">
              <a:buClr>
                <a:schemeClr val="bg1"/>
              </a:buClr>
              <a:defRPr sz="4000">
                <a:solidFill>
                  <a:schemeClr val="bg1"/>
                </a:solidFill>
              </a:defRPr>
            </a:lvl3pPr>
            <a:lvl4pPr marL="346075" indent="-346075"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─"/>
              <a:defRPr>
                <a:solidFill>
                  <a:schemeClr val="bg1"/>
                </a:solidFill>
              </a:defRPr>
            </a:lvl4pPr>
            <a:lvl5pPr>
              <a:defRPr lang="en-US" sz="3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4AAB64-056C-4CBE-9A58-2AD0D6FB5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WorkFusion PPT template 2018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895120-6387-4123-B3EC-4A5E36947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C4875-85B0-457C-808E-AE7EFA4E16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16684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Content and Pictu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1506C-7E4B-40BE-AD53-63D8E7AC0B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495300"/>
            <a:ext cx="11201400" cy="5374481"/>
          </a:xfrm>
        </p:spPr>
        <p:txBody>
          <a:bodyPr/>
          <a:lstStyle>
            <a:lvl1pPr>
              <a:defRPr sz="4000">
                <a:solidFill>
                  <a:schemeClr val="bg1"/>
                </a:solidFill>
              </a:defRPr>
            </a:lvl1pPr>
            <a:lvl2pPr>
              <a:defRPr sz="4000">
                <a:solidFill>
                  <a:schemeClr val="bg1"/>
                </a:solidFill>
              </a:defRPr>
            </a:lvl2pPr>
            <a:lvl3pPr marL="461963" indent="-461963">
              <a:defRPr sz="4000">
                <a:solidFill>
                  <a:schemeClr val="bg1"/>
                </a:solidFill>
              </a:defRPr>
            </a:lvl3pPr>
            <a:lvl4pPr marL="346075" indent="-346075">
              <a:spcBef>
                <a:spcPts val="600"/>
              </a:spcBef>
              <a:buFont typeface="Arial" panose="020B0604020202020204" pitchFamily="34" charset="0"/>
              <a:buChar char="─"/>
              <a:defRPr>
                <a:solidFill>
                  <a:schemeClr val="bg1"/>
                </a:solidFill>
              </a:defRPr>
            </a:lvl4pPr>
            <a:lvl5pPr>
              <a:defRPr lang="en-US" sz="3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4AAB64-056C-4CBE-9A58-2AD0D6FB5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WorkFusion PPT template 2018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895120-6387-4123-B3EC-4A5E36947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C4875-85B0-457C-808E-AE7EFA4E16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75478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280DB9-5E40-4347-89DB-9C4C6B0CA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1506C-7E4B-40BE-AD53-63D8E7AC0B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4AAB64-056C-4CBE-9A58-2AD0D6FB5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WorkFusion PPT template 2018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895120-6387-4123-B3EC-4A5E36947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C4875-85B0-457C-808E-AE7EFA4E1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47011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Medium Gra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280DB9-5E40-4347-89DB-9C4C6B0CA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1506C-7E4B-40BE-AD53-63D8E7AC0B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4AAB64-056C-4CBE-9A58-2AD0D6FB5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WorkFusion PPT template 2018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895120-6387-4123-B3EC-4A5E36947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C4875-85B0-457C-808E-AE7EFA4E164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C271B82-D624-492C-A4C9-4CCCA4E151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/>
          <a:stretch/>
        </p:blipFill>
        <p:spPr>
          <a:xfrm>
            <a:off x="500062" y="6365517"/>
            <a:ext cx="347663" cy="1874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83F04C3-CD5A-4AD1-82F0-5FAC8280C4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677"/>
          <a:stretch/>
        </p:blipFill>
        <p:spPr>
          <a:xfrm>
            <a:off x="500273" y="6367698"/>
            <a:ext cx="333166" cy="187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64370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Dark Gra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280DB9-5E40-4347-89DB-9C4C6B0CA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1506C-7E4B-40BE-AD53-63D8E7AC0B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4AAB64-056C-4CBE-9A58-2AD0D6FB5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WorkFusion PPT template 2018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895120-6387-4123-B3EC-4A5E36947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C4875-85B0-457C-808E-AE7EFA4E16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08796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ADD494-BFC0-480B-9295-74A3CA90A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F79769-B1E0-45F3-9B86-6A866A7222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5300" y="1831181"/>
            <a:ext cx="5372100" cy="4036219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DE134D-8FC3-4C3D-B95A-1E6699E7D2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24600" y="1831181"/>
            <a:ext cx="5372100" cy="4036219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93FB28-CFB4-473C-8E5B-5155A15F2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WorkFusion PPT template 2018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0E21D1-82F7-4DFC-9948-ADE09E06A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C4875-85B0-457C-808E-AE7EFA4E1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58075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 Medium Gra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ADD494-BFC0-480B-9295-74A3CA90A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F79769-B1E0-45F3-9B86-6A866A7222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5300" y="1831181"/>
            <a:ext cx="5372100" cy="403621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DE134D-8FC3-4C3D-B95A-1E6699E7D2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24600" y="1831181"/>
            <a:ext cx="5372100" cy="403621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93FB28-CFB4-473C-8E5B-5155A15F2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WorkFusion PPT template 2018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0E21D1-82F7-4DFC-9948-ADE09E06A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C4875-85B0-457C-808E-AE7EFA4E164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A20AF43-D055-49BC-960D-1D683D4A9E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677"/>
          <a:stretch/>
        </p:blipFill>
        <p:spPr>
          <a:xfrm>
            <a:off x="500273" y="6367698"/>
            <a:ext cx="333166" cy="187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07614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Dark Gra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ADD494-BFC0-480B-9295-74A3CA90A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F79769-B1E0-45F3-9B86-6A866A7222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5300" y="1831181"/>
            <a:ext cx="5372100" cy="403621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DE134D-8FC3-4C3D-B95A-1E6699E7D2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24600" y="1831181"/>
            <a:ext cx="5372100" cy="403621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93FB28-CFB4-473C-8E5B-5155A15F2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WorkFusion PPT template 2018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0E21D1-82F7-4DFC-9948-ADE09E06A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C4875-85B0-457C-808E-AE7EFA4E16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40835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Split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5D1856D-21B6-4BBE-BD67-569B2A443367}"/>
              </a:ext>
            </a:extLst>
          </p:cNvPr>
          <p:cNvSpPr/>
          <p:nvPr userDrawn="1"/>
        </p:nvSpPr>
        <p:spPr>
          <a:xfrm>
            <a:off x="6096000" y="0"/>
            <a:ext cx="6095999" cy="6858000"/>
          </a:xfrm>
          <a:prstGeom prst="rect">
            <a:avLst/>
          </a:prstGeom>
          <a:solidFill>
            <a:srgbClr val="F6F2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ADD494-BFC0-480B-9295-74A3CA90A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495300"/>
            <a:ext cx="5372100" cy="8763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F79769-B1E0-45F3-9B86-6A866A7222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5300" y="1831181"/>
            <a:ext cx="5372100" cy="4036219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DE134D-8FC3-4C3D-B95A-1E6699E7D2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24600" y="1831181"/>
            <a:ext cx="5372100" cy="4036219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93FB28-CFB4-473C-8E5B-5155A15F2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WorkFusion PPT template 2018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0E21D1-82F7-4DFC-9948-ADE09E06A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C4875-85B0-457C-808E-AE7EFA4E1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67954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C0EE1CC-F652-4817-B99F-7C0DF8A36BB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8381" y="0"/>
            <a:ext cx="6096000" cy="6858000"/>
          </a:xfrm>
          <a:pattFill prst="wdUpDiag">
            <a:fgClr>
              <a:schemeClr val="tx2"/>
            </a:fgClr>
            <a:bgClr>
              <a:schemeClr val="bg1"/>
            </a:bgClr>
          </a:pattFill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ADD494-BFC0-480B-9295-74A3CA90A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495300"/>
            <a:ext cx="5372100" cy="8763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F79769-B1E0-45F3-9B86-6A866A7222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5300" y="1831181"/>
            <a:ext cx="5372100" cy="4036219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93FB28-CFB4-473C-8E5B-5155A15F2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WorkFusion PPT template 2018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0E21D1-82F7-4DFC-9948-ADE09E06A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C4875-85B0-457C-808E-AE7EFA4E1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711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26" Type="http://schemas.openxmlformats.org/officeDocument/2006/relationships/slideLayout" Target="../slideLayouts/slideLayout46.xml"/><Relationship Id="rId3" Type="http://schemas.openxmlformats.org/officeDocument/2006/relationships/slideLayout" Target="../slideLayouts/slideLayout23.xml"/><Relationship Id="rId21" Type="http://schemas.openxmlformats.org/officeDocument/2006/relationships/slideLayout" Target="../slideLayouts/slideLayout41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5" Type="http://schemas.openxmlformats.org/officeDocument/2006/relationships/slideLayout" Target="../slideLayouts/slideLayout45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slideLayout" Target="../slideLayouts/slideLayout40.xml"/><Relationship Id="rId29" Type="http://schemas.openxmlformats.org/officeDocument/2006/relationships/theme" Target="../theme/theme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24" Type="http://schemas.openxmlformats.org/officeDocument/2006/relationships/slideLayout" Target="../slideLayouts/slideLayout44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23" Type="http://schemas.openxmlformats.org/officeDocument/2006/relationships/slideLayout" Target="../slideLayouts/slideLayout43.xml"/><Relationship Id="rId28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Relationship Id="rId22" Type="http://schemas.openxmlformats.org/officeDocument/2006/relationships/slideLayout" Target="../slideLayouts/slideLayout42.xml"/><Relationship Id="rId27" Type="http://schemas.openxmlformats.org/officeDocument/2006/relationships/slideLayout" Target="../slideLayouts/slideLayout47.xml"/><Relationship Id="rId30" Type="http://schemas.openxmlformats.org/officeDocument/2006/relationships/image" Target="../media/image3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61.xml"/><Relationship Id="rId18" Type="http://schemas.openxmlformats.org/officeDocument/2006/relationships/slideLayout" Target="../slideLayouts/slideLayout66.xml"/><Relationship Id="rId26" Type="http://schemas.openxmlformats.org/officeDocument/2006/relationships/slideLayout" Target="../slideLayouts/slideLayout74.xml"/><Relationship Id="rId3" Type="http://schemas.openxmlformats.org/officeDocument/2006/relationships/slideLayout" Target="../slideLayouts/slideLayout51.xml"/><Relationship Id="rId21" Type="http://schemas.openxmlformats.org/officeDocument/2006/relationships/slideLayout" Target="../slideLayouts/slideLayout69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17" Type="http://schemas.openxmlformats.org/officeDocument/2006/relationships/slideLayout" Target="../slideLayouts/slideLayout65.xml"/><Relationship Id="rId25" Type="http://schemas.openxmlformats.org/officeDocument/2006/relationships/slideLayout" Target="../slideLayouts/slideLayout73.xml"/><Relationship Id="rId2" Type="http://schemas.openxmlformats.org/officeDocument/2006/relationships/slideLayout" Target="../slideLayouts/slideLayout50.xml"/><Relationship Id="rId16" Type="http://schemas.openxmlformats.org/officeDocument/2006/relationships/slideLayout" Target="../slideLayouts/slideLayout64.xml"/><Relationship Id="rId20" Type="http://schemas.openxmlformats.org/officeDocument/2006/relationships/slideLayout" Target="../slideLayouts/slideLayout68.xml"/><Relationship Id="rId29" Type="http://schemas.openxmlformats.org/officeDocument/2006/relationships/theme" Target="../theme/theme3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24" Type="http://schemas.openxmlformats.org/officeDocument/2006/relationships/slideLayout" Target="../slideLayouts/slideLayout72.xml"/><Relationship Id="rId5" Type="http://schemas.openxmlformats.org/officeDocument/2006/relationships/slideLayout" Target="../slideLayouts/slideLayout53.xml"/><Relationship Id="rId15" Type="http://schemas.openxmlformats.org/officeDocument/2006/relationships/slideLayout" Target="../slideLayouts/slideLayout63.xml"/><Relationship Id="rId23" Type="http://schemas.openxmlformats.org/officeDocument/2006/relationships/slideLayout" Target="../slideLayouts/slideLayout71.xml"/><Relationship Id="rId28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58.xml"/><Relationship Id="rId19" Type="http://schemas.openxmlformats.org/officeDocument/2006/relationships/slideLayout" Target="../slideLayouts/slideLayout67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slideLayout" Target="../slideLayouts/slideLayout62.xml"/><Relationship Id="rId22" Type="http://schemas.openxmlformats.org/officeDocument/2006/relationships/slideLayout" Target="../slideLayouts/slideLayout70.xml"/><Relationship Id="rId27" Type="http://schemas.openxmlformats.org/officeDocument/2006/relationships/slideLayout" Target="../slideLayouts/slideLayout75.xml"/><Relationship Id="rId30" Type="http://schemas.openxmlformats.org/officeDocument/2006/relationships/image" Target="../media/image3.emf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4.xml"/><Relationship Id="rId13" Type="http://schemas.openxmlformats.org/officeDocument/2006/relationships/slideLayout" Target="../slideLayouts/slideLayout89.xml"/><Relationship Id="rId18" Type="http://schemas.openxmlformats.org/officeDocument/2006/relationships/slideLayout" Target="../slideLayouts/slideLayout94.xml"/><Relationship Id="rId26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79.xml"/><Relationship Id="rId21" Type="http://schemas.openxmlformats.org/officeDocument/2006/relationships/slideLayout" Target="../slideLayouts/slideLayout97.xml"/><Relationship Id="rId7" Type="http://schemas.openxmlformats.org/officeDocument/2006/relationships/slideLayout" Target="../slideLayouts/slideLayout83.xml"/><Relationship Id="rId12" Type="http://schemas.openxmlformats.org/officeDocument/2006/relationships/slideLayout" Target="../slideLayouts/slideLayout88.xml"/><Relationship Id="rId17" Type="http://schemas.openxmlformats.org/officeDocument/2006/relationships/slideLayout" Target="../slideLayouts/slideLayout93.xml"/><Relationship Id="rId25" Type="http://schemas.openxmlformats.org/officeDocument/2006/relationships/slideLayout" Target="../slideLayouts/slideLayout101.xml"/><Relationship Id="rId2" Type="http://schemas.openxmlformats.org/officeDocument/2006/relationships/slideLayout" Target="../slideLayouts/slideLayout78.xml"/><Relationship Id="rId16" Type="http://schemas.openxmlformats.org/officeDocument/2006/relationships/slideLayout" Target="../slideLayouts/slideLayout92.xml"/><Relationship Id="rId20" Type="http://schemas.openxmlformats.org/officeDocument/2006/relationships/slideLayout" Target="../slideLayouts/slideLayout96.xml"/><Relationship Id="rId29" Type="http://schemas.openxmlformats.org/officeDocument/2006/relationships/slideLayout" Target="../slideLayouts/slideLayout105.xml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7.xml"/><Relationship Id="rId24" Type="http://schemas.openxmlformats.org/officeDocument/2006/relationships/slideLayout" Target="../slideLayouts/slideLayout100.xml"/><Relationship Id="rId32" Type="http://schemas.openxmlformats.org/officeDocument/2006/relationships/image" Target="../media/image3.emf"/><Relationship Id="rId5" Type="http://schemas.openxmlformats.org/officeDocument/2006/relationships/slideLayout" Target="../slideLayouts/slideLayout81.xml"/><Relationship Id="rId15" Type="http://schemas.openxmlformats.org/officeDocument/2006/relationships/slideLayout" Target="../slideLayouts/slideLayout91.xml"/><Relationship Id="rId23" Type="http://schemas.openxmlformats.org/officeDocument/2006/relationships/slideLayout" Target="../slideLayouts/slideLayout99.xml"/><Relationship Id="rId28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86.xml"/><Relationship Id="rId19" Type="http://schemas.openxmlformats.org/officeDocument/2006/relationships/slideLayout" Target="../slideLayouts/slideLayout95.xml"/><Relationship Id="rId31" Type="http://schemas.openxmlformats.org/officeDocument/2006/relationships/theme" Target="../theme/theme4.xml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Relationship Id="rId14" Type="http://schemas.openxmlformats.org/officeDocument/2006/relationships/slideLayout" Target="../slideLayouts/slideLayout90.xml"/><Relationship Id="rId22" Type="http://schemas.openxmlformats.org/officeDocument/2006/relationships/slideLayout" Target="../slideLayouts/slideLayout98.xml"/><Relationship Id="rId27" Type="http://schemas.openxmlformats.org/officeDocument/2006/relationships/slideLayout" Target="../slideLayouts/slideLayout103.xml"/><Relationship Id="rId30" Type="http://schemas.openxmlformats.org/officeDocument/2006/relationships/slideLayout" Target="../slideLayouts/slideLayout10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B4CEF8-F3EB-4B81-BD1E-0B69BA9AB97E}" type="datetimeFigureOut">
              <a:rPr lang="en-US" smtClean="0"/>
              <a:t>9/19/2018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6B1463-67C6-4381-A23F-68C928BC6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166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  <p:sldLayoutId id="2147483801" r:id="rId12"/>
    <p:sldLayoutId id="2147483901" r:id="rId13"/>
    <p:sldLayoutId id="2147483902" r:id="rId14"/>
    <p:sldLayoutId id="2147483903" r:id="rId15"/>
    <p:sldLayoutId id="2147483904" r:id="rId16"/>
    <p:sldLayoutId id="2147483905" r:id="rId17"/>
    <p:sldLayoutId id="2147483913" r:id="rId18"/>
    <p:sldLayoutId id="2147483914" r:id="rId19"/>
    <p:sldLayoutId id="2147483915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3A1F17-F225-4495-9480-83FAD54A3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495300"/>
            <a:ext cx="11201400" cy="876300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392990-F05E-4B4F-8858-E43CFDC89C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5300" y="1831181"/>
            <a:ext cx="11201400" cy="403621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1FBED9-0662-4E6E-BE07-3B9CC73BEE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95400" y="6365118"/>
            <a:ext cx="4572000" cy="188041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DA1B20-8363-42F3-8C44-6066F524E5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01414" y="6365118"/>
            <a:ext cx="295286" cy="188041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7DCC4875-85B0-457C-808E-AE7EFA4E164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49A1E29-B301-44AA-9AC3-E63921197834}"/>
              </a:ext>
            </a:extLst>
          </p:cNvPr>
          <p:cNvPicPr>
            <a:picLocks noChangeAspect="1"/>
          </p:cNvPicPr>
          <p:nvPr userDrawn="1"/>
        </p:nvPicPr>
        <p:blipFill>
          <a:blip r:embed="rId3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216" y="6367616"/>
            <a:ext cx="306416" cy="188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558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  <p:sldLayoutId id="2147483814" r:id="rId12"/>
    <p:sldLayoutId id="2147483815" r:id="rId13"/>
    <p:sldLayoutId id="2147483816" r:id="rId14"/>
    <p:sldLayoutId id="2147483817" r:id="rId15"/>
    <p:sldLayoutId id="2147483818" r:id="rId16"/>
    <p:sldLayoutId id="2147483819" r:id="rId17"/>
    <p:sldLayoutId id="2147483820" r:id="rId18"/>
    <p:sldLayoutId id="2147483821" r:id="rId19"/>
    <p:sldLayoutId id="2147483822" r:id="rId20"/>
    <p:sldLayoutId id="2147483823" r:id="rId21"/>
    <p:sldLayoutId id="2147483824" r:id="rId22"/>
    <p:sldLayoutId id="2147483825" r:id="rId23"/>
    <p:sldLayoutId id="2147483826" r:id="rId24"/>
    <p:sldLayoutId id="2147483827" r:id="rId25"/>
    <p:sldLayoutId id="2147483828" r:id="rId26"/>
    <p:sldLayoutId id="2147483829" r:id="rId27"/>
    <p:sldLayoutId id="2147483830" r:id="rId28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517525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rgbClr val="FB917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3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312">
          <p15:clr>
            <a:srgbClr val="F26B43"/>
          </p15:clr>
        </p15:guide>
        <p15:guide id="4" pos="7368">
          <p15:clr>
            <a:srgbClr val="F26B43"/>
          </p15:clr>
        </p15:guide>
        <p15:guide id="5" orient="horz" pos="312">
          <p15:clr>
            <a:srgbClr val="F26B43"/>
          </p15:clr>
        </p15:guide>
        <p15:guide id="6" orient="horz">
          <p15:clr>
            <a:srgbClr val="000000"/>
          </p15:clr>
        </p15:guide>
        <p15:guide id="7" orient="horz" pos="4008">
          <p15:clr>
            <a:srgbClr val="F26B43"/>
          </p15:clr>
        </p15:guide>
        <p15:guide id="8" orient="horz" pos="1152">
          <p15:clr>
            <a:srgbClr val="F26B43"/>
          </p15:clr>
        </p15:guide>
        <p15:guide id="9" orient="horz" pos="3696">
          <p15:clr>
            <a:srgbClr val="F26B43"/>
          </p15:clr>
        </p15:guide>
        <p15:guide id="10" orient="horz" pos="864">
          <p15:clr>
            <a:srgbClr val="F26B43"/>
          </p15:clr>
        </p15:guide>
        <p15:guide id="11" pos="3696">
          <p15:clr>
            <a:srgbClr val="F26B43"/>
          </p15:clr>
        </p15:guide>
        <p15:guide id="12" pos="3984">
          <p15:clr>
            <a:srgbClr val="F26B43"/>
          </p15:clr>
        </p15:guide>
        <p15:guide id="13" pos="816">
          <p15:clr>
            <a:srgbClr val="F26B43"/>
          </p15:clr>
        </p15:guide>
        <p15:guide id="14" pos="7680">
          <p15:clr>
            <a:srgbClr val="000000"/>
          </p15:clr>
        </p15:guide>
        <p15:guide id="15">
          <p15:clr>
            <a:srgbClr val="000000"/>
          </p15:clr>
        </p15:guide>
        <p15:guide id="16" orient="horz" pos="4320">
          <p15:clr>
            <a:srgbClr val="000000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3A1F17-F225-4495-9480-83FAD54A3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495300"/>
            <a:ext cx="11201400" cy="876300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392990-F05E-4B4F-8858-E43CFDC89C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5300" y="1831181"/>
            <a:ext cx="11201400" cy="403621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1FBED9-0662-4E6E-BE07-3B9CC73BEE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95400" y="6365118"/>
            <a:ext cx="4572000" cy="188041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DA1B20-8363-42F3-8C44-6066F524E5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01414" y="6365118"/>
            <a:ext cx="295286" cy="188041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7DCC4875-85B0-457C-808E-AE7EFA4E164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49A1E29-B301-44AA-9AC3-E63921197834}"/>
              </a:ext>
            </a:extLst>
          </p:cNvPr>
          <p:cNvPicPr>
            <a:picLocks noChangeAspect="1"/>
          </p:cNvPicPr>
          <p:nvPr userDrawn="1"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16" y="6367616"/>
            <a:ext cx="306416" cy="188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517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  <p:sldLayoutId id="2147483837" r:id="rId6"/>
    <p:sldLayoutId id="2147483838" r:id="rId7"/>
    <p:sldLayoutId id="2147483839" r:id="rId8"/>
    <p:sldLayoutId id="2147483840" r:id="rId9"/>
    <p:sldLayoutId id="2147483841" r:id="rId10"/>
    <p:sldLayoutId id="2147483842" r:id="rId11"/>
    <p:sldLayoutId id="2147483843" r:id="rId12"/>
    <p:sldLayoutId id="2147483844" r:id="rId13"/>
    <p:sldLayoutId id="2147483845" r:id="rId14"/>
    <p:sldLayoutId id="2147483846" r:id="rId15"/>
    <p:sldLayoutId id="2147483847" r:id="rId16"/>
    <p:sldLayoutId id="2147483848" r:id="rId17"/>
    <p:sldLayoutId id="2147483849" r:id="rId18"/>
    <p:sldLayoutId id="2147483850" r:id="rId19"/>
    <p:sldLayoutId id="2147483851" r:id="rId20"/>
    <p:sldLayoutId id="2147483852" r:id="rId21"/>
    <p:sldLayoutId id="2147483853" r:id="rId22"/>
    <p:sldLayoutId id="2147483854" r:id="rId23"/>
    <p:sldLayoutId id="2147483855" r:id="rId24"/>
    <p:sldLayoutId id="2147483856" r:id="rId25"/>
    <p:sldLayoutId id="2147483857" r:id="rId26"/>
    <p:sldLayoutId id="2147483858" r:id="rId27"/>
    <p:sldLayoutId id="2147483859" r:id="rId28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517525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rgbClr val="FB917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3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312">
          <p15:clr>
            <a:srgbClr val="F26B43"/>
          </p15:clr>
        </p15:guide>
        <p15:guide id="4" pos="7368">
          <p15:clr>
            <a:srgbClr val="F26B43"/>
          </p15:clr>
        </p15:guide>
        <p15:guide id="5" orient="horz" pos="312">
          <p15:clr>
            <a:srgbClr val="F26B43"/>
          </p15:clr>
        </p15:guide>
        <p15:guide id="6" orient="horz">
          <p15:clr>
            <a:srgbClr val="000000"/>
          </p15:clr>
        </p15:guide>
        <p15:guide id="7" orient="horz" pos="4008">
          <p15:clr>
            <a:srgbClr val="F26B43"/>
          </p15:clr>
        </p15:guide>
        <p15:guide id="8" orient="horz" pos="1152">
          <p15:clr>
            <a:srgbClr val="F26B43"/>
          </p15:clr>
        </p15:guide>
        <p15:guide id="9" orient="horz" pos="3696">
          <p15:clr>
            <a:srgbClr val="F26B43"/>
          </p15:clr>
        </p15:guide>
        <p15:guide id="10" orient="horz" pos="864">
          <p15:clr>
            <a:srgbClr val="F26B43"/>
          </p15:clr>
        </p15:guide>
        <p15:guide id="11" pos="3696">
          <p15:clr>
            <a:srgbClr val="F26B43"/>
          </p15:clr>
        </p15:guide>
        <p15:guide id="12" pos="3984">
          <p15:clr>
            <a:srgbClr val="F26B43"/>
          </p15:clr>
        </p15:guide>
        <p15:guide id="13" pos="816">
          <p15:clr>
            <a:srgbClr val="F26B43"/>
          </p15:clr>
        </p15:guide>
        <p15:guide id="14" pos="7680">
          <p15:clr>
            <a:srgbClr val="000000"/>
          </p15:clr>
        </p15:guide>
        <p15:guide id="15">
          <p15:clr>
            <a:srgbClr val="000000"/>
          </p15:clr>
        </p15:guide>
        <p15:guide id="16" orient="horz" pos="4320">
          <p15:clr>
            <a:srgbClr val="000000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3A1F17-F225-4495-9480-83FAD54A3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495300"/>
            <a:ext cx="11201400" cy="876300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392990-F05E-4B4F-8858-E43CFDC89C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5300" y="1831181"/>
            <a:ext cx="11201400" cy="403621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1FBED9-0662-4E6E-BE07-3B9CC73BEE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95400" y="6365118"/>
            <a:ext cx="4572000" cy="188041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/>
              <a:t>WorkFusion PPT template 2018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DA1B20-8363-42F3-8C44-6066F524E5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01414" y="6365118"/>
            <a:ext cx="295286" cy="188041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7DCC4875-85B0-457C-808E-AE7EFA4E164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49A1E29-B301-44AA-9AC3-E63921197834}"/>
              </a:ext>
            </a:extLst>
          </p:cNvPr>
          <p:cNvPicPr>
            <a:picLocks noChangeAspect="1"/>
          </p:cNvPicPr>
          <p:nvPr userDrawn="1"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16" y="6367616"/>
            <a:ext cx="306416" cy="188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156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1" r:id="rId1"/>
    <p:sldLayoutId id="2147483862" r:id="rId2"/>
    <p:sldLayoutId id="2147483863" r:id="rId3"/>
    <p:sldLayoutId id="2147483864" r:id="rId4"/>
    <p:sldLayoutId id="2147483865" r:id="rId5"/>
    <p:sldLayoutId id="2147483866" r:id="rId6"/>
    <p:sldLayoutId id="2147483867" r:id="rId7"/>
    <p:sldLayoutId id="2147483868" r:id="rId8"/>
    <p:sldLayoutId id="2147483869" r:id="rId9"/>
    <p:sldLayoutId id="2147483870" r:id="rId10"/>
    <p:sldLayoutId id="2147483871" r:id="rId11"/>
    <p:sldLayoutId id="2147483872" r:id="rId12"/>
    <p:sldLayoutId id="2147483873" r:id="rId13"/>
    <p:sldLayoutId id="2147483874" r:id="rId14"/>
    <p:sldLayoutId id="2147483875" r:id="rId15"/>
    <p:sldLayoutId id="2147483876" r:id="rId16"/>
    <p:sldLayoutId id="2147483877" r:id="rId17"/>
    <p:sldLayoutId id="2147483878" r:id="rId18"/>
    <p:sldLayoutId id="2147483879" r:id="rId19"/>
    <p:sldLayoutId id="2147483880" r:id="rId20"/>
    <p:sldLayoutId id="2147483881" r:id="rId21"/>
    <p:sldLayoutId id="2147483882" r:id="rId22"/>
    <p:sldLayoutId id="2147483883" r:id="rId23"/>
    <p:sldLayoutId id="2147483884" r:id="rId24"/>
    <p:sldLayoutId id="2147483885" r:id="rId25"/>
    <p:sldLayoutId id="2147483886" r:id="rId26"/>
    <p:sldLayoutId id="2147483887" r:id="rId27"/>
    <p:sldLayoutId id="2147483888" r:id="rId28"/>
    <p:sldLayoutId id="2147483889" r:id="rId29"/>
    <p:sldLayoutId id="2147483890" r:id="rId3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517525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rgbClr val="FB917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3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312">
          <p15:clr>
            <a:srgbClr val="F26B43"/>
          </p15:clr>
        </p15:guide>
        <p15:guide id="4" pos="7368">
          <p15:clr>
            <a:srgbClr val="F26B43"/>
          </p15:clr>
        </p15:guide>
        <p15:guide id="5" orient="horz" pos="312">
          <p15:clr>
            <a:srgbClr val="F26B43"/>
          </p15:clr>
        </p15:guide>
        <p15:guide id="6" orient="horz">
          <p15:clr>
            <a:srgbClr val="000000"/>
          </p15:clr>
        </p15:guide>
        <p15:guide id="7" orient="horz" pos="4008">
          <p15:clr>
            <a:srgbClr val="F26B43"/>
          </p15:clr>
        </p15:guide>
        <p15:guide id="8" orient="horz" pos="1152">
          <p15:clr>
            <a:srgbClr val="F26B43"/>
          </p15:clr>
        </p15:guide>
        <p15:guide id="9" orient="horz" pos="3696">
          <p15:clr>
            <a:srgbClr val="F26B43"/>
          </p15:clr>
        </p15:guide>
        <p15:guide id="10" orient="horz" pos="864">
          <p15:clr>
            <a:srgbClr val="F26B43"/>
          </p15:clr>
        </p15:guide>
        <p15:guide id="11" pos="3696">
          <p15:clr>
            <a:srgbClr val="F26B43"/>
          </p15:clr>
        </p15:guide>
        <p15:guide id="12" pos="3984">
          <p15:clr>
            <a:srgbClr val="F26B43"/>
          </p15:clr>
        </p15:guide>
        <p15:guide id="13" pos="816">
          <p15:clr>
            <a:srgbClr val="F26B43"/>
          </p15:clr>
        </p15:guide>
        <p15:guide id="14" pos="7680">
          <p15:clr>
            <a:srgbClr val="000000"/>
          </p15:clr>
        </p15:guide>
        <p15:guide id="15">
          <p15:clr>
            <a:srgbClr val="000000"/>
          </p15:clr>
        </p15:guide>
        <p15:guide id="16" orient="horz" pos="4320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56327E-4863-4F3B-ABE1-D2CFDAAC98C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Tagging rules</a:t>
            </a:r>
          </a:p>
        </p:txBody>
      </p:sp>
    </p:spTree>
    <p:extLst>
      <p:ext uri="{BB962C8B-B14F-4D97-AF65-F5344CB8AC3E}">
        <p14:creationId xmlns:p14="http://schemas.microsoft.com/office/powerpoint/2010/main" val="9874348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932689"/>
            <a:ext cx="10515600" cy="5156962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order to save the time while tagging, put a tick near “Automatically accept the next task” statement. </a:t>
            </a:r>
          </a:p>
          <a:p>
            <a:r>
              <a:rPr lang="en-US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If you can not perform the tagging of a certain document, click on “Return” button. </a:t>
            </a:r>
          </a:p>
          <a:p>
            <a:r>
              <a:rPr lang="en-US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Note that this document will return to the pool in a few minutes and will become available for tagging again.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buClr>
                <a:srgbClr val="888888"/>
              </a:buClr>
              <a:buSzPct val="25000"/>
              <a:buFont typeface="Arial"/>
              <a:buNone/>
            </a:pPr>
            <a:fld id="{00000000-1234-1234-1234-123412341234}" type="slidenum">
              <a:rPr lang="en-US" sz="1200" smtClean="0">
                <a:solidFill>
                  <a:srgbClr val="888888"/>
                </a:solidFill>
              </a:rPr>
              <a:pPr algn="r">
                <a:buClr>
                  <a:srgbClr val="888888"/>
                </a:buClr>
                <a:buSzPct val="25000"/>
                <a:buFont typeface="Arial"/>
                <a:buNone/>
              </a:pPr>
              <a:t>10</a:t>
            </a:fld>
            <a:endParaRPr lang="en-US" sz="1200">
              <a:solidFill>
                <a:srgbClr val="888888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850" y="3511170"/>
            <a:ext cx="10838095" cy="20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1539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5716" y="122837"/>
            <a:ext cx="10515600" cy="1500187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Once the tagging is done, please, </a:t>
            </a:r>
          </a:p>
          <a:p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click on “Submit” button in the bottom of the page.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buClr>
                <a:srgbClr val="888888"/>
              </a:buClr>
              <a:buSzPct val="25000"/>
              <a:buFont typeface="Arial"/>
              <a:buNone/>
            </a:pPr>
            <a:fld id="{00000000-1234-1234-1234-123412341234}" type="slidenum">
              <a:rPr lang="en-US" sz="1200" smtClean="0">
                <a:solidFill>
                  <a:srgbClr val="888888"/>
                </a:solidFill>
              </a:rPr>
              <a:pPr algn="r">
                <a:buClr>
                  <a:srgbClr val="888888"/>
                </a:buClr>
                <a:buSzPct val="25000"/>
                <a:buFont typeface="Arial"/>
                <a:buNone/>
              </a:pPr>
              <a:t>11</a:t>
            </a:fld>
            <a:endParaRPr lang="en-US" sz="1200">
              <a:solidFill>
                <a:srgbClr val="888888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716" y="1092349"/>
            <a:ext cx="10718084" cy="5629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7123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272F13-DA1A-41FF-8456-38CCA6CBB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038" y="2059741"/>
            <a:ext cx="11199019" cy="2057400"/>
          </a:xfrm>
        </p:spPr>
        <p:txBody>
          <a:bodyPr/>
          <a:lstStyle/>
          <a:p>
            <a:r>
              <a:rPr lang="en-US" dirty="0"/>
              <a:t>User Guide for Tagging</a:t>
            </a:r>
            <a:br>
              <a:rPr lang="en-US" dirty="0"/>
            </a:b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984DE8-7685-4CD0-985C-653A0C8367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5300" y="4117141"/>
            <a:ext cx="7208044" cy="2436018"/>
          </a:xfrm>
        </p:spPr>
        <p:txBody>
          <a:bodyPr/>
          <a:lstStyle/>
          <a:p>
            <a:r>
              <a:rPr lang="en-US" dirty="0"/>
              <a:t>https://s3.amazonaws.com/pub_demo/ie-help/index.html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42BB35-F628-4639-B706-554050B26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CC4875-85B0-457C-808E-AE7EFA4E164C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272B3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272B3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12704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7127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chemeClr val="accent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Some tips to remember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16736"/>
            <a:ext cx="10515600" cy="4841939"/>
          </a:xfrm>
        </p:spPr>
        <p:txBody>
          <a:bodyPr/>
          <a:lstStyle/>
          <a:p>
            <a:pPr lvl="0">
              <a:buClr>
                <a:schemeClr val="accent2"/>
              </a:buClr>
            </a:pPr>
            <a:r>
              <a:rPr lang="en-US" sz="24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Click on the word 2 times to highlight it </a:t>
            </a:r>
          </a:p>
          <a:p>
            <a:pPr lvl="0">
              <a:buClr>
                <a:schemeClr val="accent2"/>
              </a:buClr>
            </a:pPr>
            <a:r>
              <a:rPr lang="en-US" sz="24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 multiple selection use Ctrl + click | drag   (make sure it doesn’t highlight/cover other values) </a:t>
            </a:r>
          </a:p>
          <a:p>
            <a:pPr>
              <a:buClr>
                <a:schemeClr val="accent2"/>
              </a:buClr>
            </a:pPr>
            <a:r>
              <a:rPr lang="en-US" sz="24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 can use </a:t>
            </a:r>
            <a:r>
              <a:rPr lang="en-US" sz="240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Ctrl+click</a:t>
            </a:r>
            <a:r>
              <a:rPr lang="en-US" sz="24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to select the whole cell or several cells. </a:t>
            </a:r>
            <a:endParaRPr lang="en-US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4961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057CE-A65C-4FC7-AA4D-6076320EB0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3344" y="136525"/>
            <a:ext cx="7046143" cy="750811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chemeClr val="accent2"/>
                </a:solidFill>
                <a:latin typeface="Open Sans" panose="020B0606030504020204" pitchFamily="34" charset="0"/>
              </a:rPr>
              <a:t>Auto Corrections (1/2)</a:t>
            </a:r>
            <a:endParaRPr lang="LID4096" sz="4400" b="1" dirty="0">
              <a:solidFill>
                <a:schemeClr val="accent2"/>
              </a:solidFill>
              <a:latin typeface="Open Sans" panose="020B0606030504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021870-DC3B-4B6E-AC6F-DAE3BE723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CC4875-85B0-457C-808E-AE7EFA4E164C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272B3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272B3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D54C896-B73F-4507-88E1-51519B49419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926080" y="2340364"/>
            <a:ext cx="5619758" cy="31759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672E142-8CC5-4EAE-8AC9-CD4290D6CBEA}"/>
              </a:ext>
            </a:extLst>
          </p:cNvPr>
          <p:cNvSpPr txBox="1"/>
          <p:nvPr/>
        </p:nvSpPr>
        <p:spPr>
          <a:xfrm>
            <a:off x="437792" y="1152185"/>
            <a:ext cx="114433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When a Worker has </a:t>
            </a:r>
            <a:r>
              <a:rPr lang="en-US" b="1" dirty="0"/>
              <a:t>selected only a part of a word, number, or phrase</a:t>
            </a:r>
            <a:r>
              <a:rPr lang="en-US" dirty="0"/>
              <a:t> the </a:t>
            </a:r>
            <a:r>
              <a:rPr lang="en-US" dirty="0" err="1"/>
              <a:t>WorkFusion</a:t>
            </a:r>
            <a:r>
              <a:rPr lang="en-US" dirty="0"/>
              <a:t> engine analyses this situation and automatically </a:t>
            </a:r>
            <a:r>
              <a:rPr lang="en-US" b="1" dirty="0"/>
              <a:t>suggests corrections depending on the context</a:t>
            </a:r>
            <a:r>
              <a:rPr lang="en-US" dirty="0"/>
              <a:t>. If you agree with the proposed value, just select it.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38658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D5C30416-F18A-424D-B958-63B1AF16A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6057" y="82548"/>
            <a:ext cx="7046143" cy="750811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chemeClr val="accent2"/>
                </a:solidFill>
                <a:latin typeface="Open Sans" panose="020B0606030504020204" pitchFamily="34" charset="0"/>
              </a:rPr>
              <a:t>Auto Corrections (2/2)</a:t>
            </a:r>
            <a:endParaRPr lang="LID4096" sz="4400" b="1" dirty="0">
              <a:solidFill>
                <a:schemeClr val="accent2"/>
              </a:solidFill>
              <a:latin typeface="Open Sans" panose="020B0606030504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31DFAC-0E30-428A-9575-411011C63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CC4875-85B0-457C-808E-AE7EFA4E164C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272B3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272B3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A31729-06E8-476F-9E22-5963F37E164C}"/>
              </a:ext>
            </a:extLst>
          </p:cNvPr>
          <p:cNvPicPr/>
          <p:nvPr/>
        </p:nvPicPr>
        <p:blipFill rotWithShape="1">
          <a:blip r:embed="rId2"/>
          <a:srcRect t="977" r="57783" b="1"/>
          <a:stretch/>
        </p:blipFill>
        <p:spPr>
          <a:xfrm>
            <a:off x="1380309" y="2284271"/>
            <a:ext cx="4279392" cy="185318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EFDE259-5157-4123-A09D-584ABF8BD2D5}"/>
              </a:ext>
            </a:extLst>
          </p:cNvPr>
          <p:cNvPicPr/>
          <p:nvPr/>
        </p:nvPicPr>
        <p:blipFill rotWithShape="1">
          <a:blip r:embed="rId2"/>
          <a:srcRect l="68273" b="2875"/>
          <a:stretch/>
        </p:blipFill>
        <p:spPr>
          <a:xfrm>
            <a:off x="6580632" y="2284271"/>
            <a:ext cx="3401568" cy="185318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CB55E10-6647-4955-B29C-CCB2E6339119}"/>
              </a:ext>
            </a:extLst>
          </p:cNvPr>
          <p:cNvSpPr/>
          <p:nvPr/>
        </p:nvSpPr>
        <p:spPr>
          <a:xfrm>
            <a:off x="499872" y="1089470"/>
            <a:ext cx="112044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250"/>
              </a:spcBef>
            </a:pPr>
            <a:r>
              <a:rPr lang="en-US" dirty="0">
                <a:solidFill>
                  <a:srgbClr val="000000"/>
                </a:solidFill>
                <a:latin typeface="Segoe UI" panose="020B0502040204020203" pitchFamily="34" charset="0"/>
                <a:ea typeface="Times New Roman" panose="02020603050405020304" pitchFamily="18" charset="0"/>
              </a:rPr>
              <a:t>Sometimes autocorrection may propose an odd part of data, for example, prepositions or numbers included in closely situated tags. Please be careful and do not accept such a correction.</a:t>
            </a:r>
            <a:endParaRPr lang="en-US" sz="3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68211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3"/>
                </a:solidFill>
              </a:rPr>
              <a:t>OCR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260" y="1352281"/>
            <a:ext cx="10884408" cy="18745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our process we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OCR 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document before it gets to classification and extraction tasks. As a result of OCR we get html document viewable in WorkFusion Manual Task tool.</a:t>
            </a: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r>
              <a:rPr lang="en-US" i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PDF -&gt; OCR process (optical character recognition) -&gt; </a:t>
            </a:r>
            <a:r>
              <a:rPr lang="ru-BY" i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i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html</a:t>
            </a:r>
          </a:p>
          <a:p>
            <a:endParaRPr lang="en-US" i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i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8464" y="3370835"/>
            <a:ext cx="5895311" cy="343106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121" y="3226801"/>
            <a:ext cx="4161640" cy="3405759"/>
          </a:xfrm>
          <a:prstGeom prst="rect">
            <a:avLst/>
          </a:prstGeom>
        </p:spPr>
      </p:pic>
      <p:sp>
        <p:nvSpPr>
          <p:cNvPr id="7" name="Right Arrow 6"/>
          <p:cNvSpPr/>
          <p:nvPr/>
        </p:nvSpPr>
        <p:spPr>
          <a:xfrm>
            <a:off x="4449761" y="4690872"/>
            <a:ext cx="1420687" cy="4297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OCR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48056" y="3001503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PDF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85332" y="2960871"/>
            <a:ext cx="1732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html file </a:t>
            </a:r>
          </a:p>
        </p:txBody>
      </p:sp>
    </p:spTree>
    <p:extLst>
      <p:ext uri="{BB962C8B-B14F-4D97-AF65-F5344CB8AC3E}">
        <p14:creationId xmlns:p14="http://schemas.microsoft.com/office/powerpoint/2010/main" val="15651548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3"/>
                </a:solidFill>
              </a:rPr>
              <a:t>OCR correction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270001"/>
            <a:ext cx="8660097" cy="528026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case of OCR mistakes values should be corrected manually, for example: 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Invoice after OCR contains </a:t>
            </a: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1b7OO</a:t>
            </a: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for the field “Total amount”. 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But we know that total amount can’t contain letters. 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Therefore we should check original document and manually correct the value </a:t>
            </a: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1b7OO  into 16700</a:t>
            </a: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while tagging.</a:t>
            </a:r>
            <a:endParaRPr lang="ru-BY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 can view original document by clicking “Split view” button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Bad OCR quality (when you can’t make out anything in the document) should be reported!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4" y="3616834"/>
            <a:ext cx="7984370" cy="20458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871761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56327E-4863-4F3B-ABE1-D2CFDAAC98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7675" y="3429000"/>
            <a:ext cx="5076825" cy="1752559"/>
          </a:xfrm>
        </p:spPr>
        <p:txBody>
          <a:bodyPr/>
          <a:lstStyle/>
          <a:p>
            <a:r>
              <a:rPr lang="en-US" dirty="0"/>
              <a:t>Main principles in tagging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8A29CF-5789-48F4-B577-4173A3D1A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CC4875-85B0-457C-808E-AE7EFA4E164C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95070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93"/>
          <p:cNvSpPr txBox="1">
            <a:spLocks noGrp="1"/>
          </p:cNvSpPr>
          <p:nvPr>
            <p:ph type="title"/>
          </p:nvPr>
        </p:nvSpPr>
        <p:spPr>
          <a:xfrm>
            <a:off x="668522" y="1218360"/>
            <a:ext cx="3919710" cy="99092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buClr>
                <a:srgbClr val="F2F2F2"/>
              </a:buClr>
              <a:buSzPct val="25000"/>
            </a:pPr>
            <a:r>
              <a:rPr lang="en-US" sz="3200" b="1" dirty="0">
                <a:solidFill>
                  <a:schemeClr val="accent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</a:t>
            </a:r>
            <a:r>
              <a:rPr lang="en-US" sz="3200" b="1" i="0" u="none" strike="noStrike" cap="none" dirty="0">
                <a:solidFill>
                  <a:schemeClr val="accent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 Black"/>
              </a:rPr>
              <a:t>onsistency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76DE790-5E93-4192-979A-2EF6C32A8D0E}"/>
              </a:ext>
            </a:extLst>
          </p:cNvPr>
          <p:cNvSpPr txBox="1"/>
          <p:nvPr/>
        </p:nvSpPr>
        <p:spPr>
          <a:xfrm>
            <a:off x="307975" y="1967745"/>
            <a:ext cx="6504381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2-</a:t>
            </a:r>
          </a:p>
          <a:p>
            <a:endParaRPr lang="en-US" sz="2000" b="1" dirty="0">
              <a:solidFill>
                <a:schemeClr val="bg1"/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en-US" sz="16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Each field should be consistently tagged across a certain layout: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 example, if an invoice has the same "</a:t>
            </a:r>
            <a:r>
              <a:rPr lang="en-US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po_number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" occurring on all the pages of the document, we should 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always 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label the one at the same location (on the same one page across all the data set; for example, on the first page). </a:t>
            </a:r>
          </a:p>
          <a:p>
            <a:pPr lvl="1"/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Otherwise, it will send a confused signal to Machine Learning algorithm</a:t>
            </a:r>
          </a:p>
        </p:txBody>
      </p:sp>
      <p:sp>
        <p:nvSpPr>
          <p:cNvPr id="3" name="AutoShape 2" descr="image2017-8-18_20-19-47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768" y="441055"/>
            <a:ext cx="4120134" cy="62234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47812634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05B3B1-279B-8347-AB46-AB189BFFC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299" y="392247"/>
            <a:ext cx="6962775" cy="664197"/>
          </a:xfrm>
        </p:spPr>
        <p:txBody>
          <a:bodyPr/>
          <a:lstStyle/>
          <a:p>
            <a:r>
              <a:rPr lang="en-US" dirty="0"/>
              <a:t>High-quality training Data Set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6A38846-2ED8-4627-80F0-57B03FA3479B}"/>
              </a:ext>
            </a:extLst>
          </p:cNvPr>
          <p:cNvSpPr/>
          <p:nvPr/>
        </p:nvSpPr>
        <p:spPr>
          <a:xfrm>
            <a:off x="912767" y="1297780"/>
            <a:ext cx="10366466" cy="4872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>
              <a:lnSpc>
                <a:spcPct val="120000"/>
              </a:lnSpc>
              <a:spcBef>
                <a:spcPts val="1000"/>
              </a:spcBef>
              <a:buClr>
                <a:srgbClr val="FFFFFF"/>
              </a:buClr>
              <a:buSzPct val="80000"/>
            </a:pPr>
            <a:r>
              <a:rPr lang="en-US" b="1" dirty="0">
                <a:solidFill>
                  <a:prstClr val="black">
                    <a:lumMod val="75000"/>
                    <a:lumOff val="25000"/>
                  </a:prst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is a key to successful cognitive automation</a:t>
            </a:r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pPr lvl="0" defTabSz="457200">
              <a:lnSpc>
                <a:spcPct val="120000"/>
              </a:lnSpc>
              <a:spcBef>
                <a:spcPts val="1000"/>
              </a:spcBef>
              <a:buClr>
                <a:srgbClr val="FFFFFF"/>
              </a:buClr>
              <a:buSzPct val="80000"/>
            </a:pPr>
            <a:endParaRPr lang="en-US" dirty="0">
              <a:solidFill>
                <a:prstClr val="black">
                  <a:lumMod val="75000"/>
                  <a:lumOff val="25000"/>
                </a:prstClr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0" defTabSz="457200">
              <a:lnSpc>
                <a:spcPct val="120000"/>
              </a:lnSpc>
              <a:spcBef>
                <a:spcPts val="1000"/>
              </a:spcBef>
              <a:buClr>
                <a:srgbClr val="FFFFFF"/>
              </a:buClr>
              <a:buSzPct val="80000"/>
            </a:pPr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In order to achieve this, DA works closely with </a:t>
            </a:r>
            <a:r>
              <a:rPr lang="en-US" b="1" dirty="0">
                <a:solidFill>
                  <a:prstClr val="black">
                    <a:lumMod val="75000"/>
                    <a:lumOff val="25000"/>
                  </a:prst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SMEs (Subject Matter Experts) </a:t>
            </a:r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from the customer's side to ensures it’s good to be delivered to the model. </a:t>
            </a:r>
          </a:p>
          <a:p>
            <a:pPr marL="342900" lvl="0" indent="-342900" defTabSz="457200">
              <a:lnSpc>
                <a:spcPct val="120000"/>
              </a:lnSpc>
              <a:spcBef>
                <a:spcPts val="1000"/>
              </a:spcBef>
              <a:buClr>
                <a:srgbClr val="FFFFFF"/>
              </a:buClr>
              <a:buSzPct val="80000"/>
              <a:buFont typeface="Wingdings 3" charset="2"/>
              <a:buChar char=""/>
            </a:pPr>
            <a:endParaRPr lang="en-US" dirty="0">
              <a:solidFill>
                <a:prstClr val="black">
                  <a:lumMod val="75000"/>
                  <a:lumOff val="25000"/>
                </a:prstClr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0" defTabSz="457200">
              <a:lnSpc>
                <a:spcPct val="120000"/>
              </a:lnSpc>
              <a:spcBef>
                <a:spcPts val="1000"/>
              </a:spcBef>
              <a:buClr>
                <a:srgbClr val="FFFFFF"/>
              </a:buClr>
              <a:buSzPct val="80000"/>
            </a:pPr>
            <a:r>
              <a:rPr lang="en-US" b="1" dirty="0">
                <a:solidFill>
                  <a:prstClr val="black">
                    <a:lumMod val="75000"/>
                    <a:lumOff val="25000"/>
                  </a:prst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SMEs </a:t>
            </a:r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are people on the client's side who:</a:t>
            </a:r>
          </a:p>
          <a:p>
            <a:pPr marL="342900" lvl="0" indent="-342900" defTabSz="457200">
              <a:lnSpc>
                <a:spcPct val="120000"/>
              </a:lnSpc>
              <a:spcBef>
                <a:spcPts val="1000"/>
              </a:spcBef>
              <a:buClr>
                <a:srgbClr val="EF7511"/>
              </a:buClr>
              <a:buSzPct val="80000"/>
              <a:buFont typeface="Wingdings 3" charset="2"/>
              <a:buChar char=""/>
            </a:pPr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are high specialists and well familiar with the documents,</a:t>
            </a:r>
          </a:p>
          <a:p>
            <a:pPr marL="342900" lvl="0" indent="-342900" defTabSz="457200">
              <a:lnSpc>
                <a:spcPct val="120000"/>
              </a:lnSpc>
              <a:spcBef>
                <a:spcPts val="1000"/>
              </a:spcBef>
              <a:buClr>
                <a:srgbClr val="EF7511"/>
              </a:buClr>
              <a:buSzPct val="80000"/>
              <a:buFont typeface="Wingdings 3" charset="2"/>
              <a:buChar char=""/>
            </a:pPr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know the meaning of each field,</a:t>
            </a:r>
          </a:p>
          <a:p>
            <a:pPr marL="342900" lvl="0" indent="-342900" defTabSz="457200">
              <a:lnSpc>
                <a:spcPct val="120000"/>
              </a:lnSpc>
              <a:spcBef>
                <a:spcPts val="1000"/>
              </a:spcBef>
              <a:buClr>
                <a:srgbClr val="EF7511"/>
              </a:buClr>
              <a:buSzPct val="80000"/>
              <a:buFont typeface="Wingdings 3" charset="2"/>
              <a:buChar char=""/>
            </a:pPr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provide DA information that helps to understand business case;</a:t>
            </a:r>
          </a:p>
          <a:p>
            <a:pPr marL="342900" lvl="0" indent="-342900" defTabSz="457200">
              <a:lnSpc>
                <a:spcPct val="120000"/>
              </a:lnSpc>
              <a:spcBef>
                <a:spcPts val="1000"/>
              </a:spcBef>
              <a:buClr>
                <a:srgbClr val="EF7511"/>
              </a:buClr>
              <a:buSzPct val="80000"/>
              <a:buFont typeface="Wingdings 3" charset="2"/>
              <a:buChar char=""/>
            </a:pPr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can provide information whether documents are well-structured or not,</a:t>
            </a:r>
          </a:p>
          <a:p>
            <a:pPr marL="342900" lvl="0" indent="-342900" defTabSz="457200">
              <a:lnSpc>
                <a:spcPct val="120000"/>
              </a:lnSpc>
              <a:spcBef>
                <a:spcPts val="1000"/>
              </a:spcBef>
              <a:buClr>
                <a:srgbClr val="EF7511"/>
              </a:buClr>
              <a:buSzPct val="80000"/>
              <a:buFont typeface="Wingdings 3" charset="2"/>
              <a:buChar char=""/>
            </a:pPr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can explain any kind of additional logic regarding what should be extracted and why.</a:t>
            </a:r>
          </a:p>
        </p:txBody>
      </p:sp>
    </p:spTree>
    <p:extLst>
      <p:ext uri="{BB962C8B-B14F-4D97-AF65-F5344CB8AC3E}">
        <p14:creationId xmlns:p14="http://schemas.microsoft.com/office/powerpoint/2010/main" val="36366252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93"/>
          <p:cNvSpPr txBox="1">
            <a:spLocks noGrp="1"/>
          </p:cNvSpPr>
          <p:nvPr>
            <p:ph type="title"/>
          </p:nvPr>
        </p:nvSpPr>
        <p:spPr>
          <a:xfrm>
            <a:off x="917466" y="863947"/>
            <a:ext cx="11439048" cy="99092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r>
              <a:rPr lang="en-US" sz="3200" b="1" dirty="0">
                <a:solidFill>
                  <a:schemeClr val="accent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Completion</a:t>
            </a:r>
            <a:endParaRPr lang="en-US" sz="3200" dirty="0">
              <a:solidFill>
                <a:schemeClr val="accent3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76DE790-5E93-4192-979A-2EF6C32A8D0E}"/>
              </a:ext>
            </a:extLst>
          </p:cNvPr>
          <p:cNvSpPr txBox="1"/>
          <p:nvPr/>
        </p:nvSpPr>
        <p:spPr>
          <a:xfrm>
            <a:off x="455086" y="1469136"/>
            <a:ext cx="816559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>
              <a:solidFill>
                <a:schemeClr val="bg1"/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en-US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dirty="0"/>
              <a:t>If correct field is given in the document, it </a:t>
            </a:r>
            <a:r>
              <a:rPr lang="en-US" b="1" i="1" dirty="0"/>
              <a:t>must be tagged</a:t>
            </a:r>
            <a:r>
              <a:rPr lang="en-US" dirty="0"/>
              <a:t>.  Do not miss values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dirty="0"/>
              <a:t>If a field contains multiple words, we should always label the entire string (with all the words) belonging to the field.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Example: address </a:t>
            </a:r>
            <a:endParaRPr lang="x-none" dirty="0"/>
          </a:p>
          <a:p>
            <a:pPr lvl="1"/>
            <a:endParaRPr lang="x-none" dirty="0"/>
          </a:p>
          <a:p>
            <a:pPr lvl="1"/>
            <a:r>
              <a:rPr lang="en-US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o extract rest of the fields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466" y="4171371"/>
            <a:ext cx="8609524" cy="118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593187"/>
      </p:ext>
    </p:extLst>
  </p:cSld>
  <p:clrMapOvr>
    <a:masterClrMapping/>
  </p:clrMapOvr>
  <p:transition spd="med">
    <p:pull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C15EDD-D20D-4AFC-9B74-BD3B21F5D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117" y="297032"/>
            <a:ext cx="8596668" cy="1826581"/>
          </a:xfrm>
        </p:spPr>
        <p:txBody>
          <a:bodyPr/>
          <a:lstStyle/>
          <a:p>
            <a:r>
              <a:rPr lang="en-US" sz="3600" b="1" dirty="0">
                <a:solidFill>
                  <a:srgbClr val="FF0000"/>
                </a:solidFill>
              </a:rPr>
              <a:t>Typical Cases of Incorrect Tagging</a:t>
            </a:r>
            <a:br>
              <a:rPr lang="en-US" dirty="0">
                <a:solidFill>
                  <a:srgbClr val="FF0000"/>
                </a:solidFill>
              </a:rPr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C1DC7B-699C-4520-9A41-C768598B49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8226" y="1614566"/>
            <a:ext cx="8596668" cy="860400"/>
          </a:xfrm>
        </p:spPr>
        <p:txBody>
          <a:bodyPr>
            <a:normAutofit/>
          </a:bodyPr>
          <a:lstStyle/>
          <a:p>
            <a:r>
              <a:rPr lang="en-US" sz="1800" dirty="0">
                <a:solidFill>
                  <a:schemeClr val="tx1"/>
                </a:solidFill>
                <a:latin typeface="Open Sans" panose="020B0606030504020204" pitchFamily="34" charset="0"/>
              </a:rPr>
              <a:t>1 - Extra data was tagged</a:t>
            </a:r>
          </a:p>
          <a:p>
            <a:r>
              <a:rPr lang="en-US" sz="1800" dirty="0">
                <a:solidFill>
                  <a:schemeClr val="tx1"/>
                </a:solidFill>
                <a:latin typeface="Open Sans" panose="020B0606030504020204" pitchFamily="34" charset="0"/>
              </a:rPr>
              <a:t>Tag  “E-mail” contains phrase (E-mail) which doesn’t relate to the tag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6C307C7-2B23-44DF-8606-5277423978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448" y="2847976"/>
            <a:ext cx="11287863" cy="3592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594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9F74387-4AC6-49B6-BA0F-8CBE40A141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544" y="-325137"/>
            <a:ext cx="8596668" cy="1826581"/>
          </a:xfrm>
        </p:spPr>
        <p:txBody>
          <a:bodyPr/>
          <a:lstStyle/>
          <a:p>
            <a:r>
              <a:rPr lang="en-US" sz="3600" b="1" dirty="0">
                <a:solidFill>
                  <a:srgbClr val="FF0000"/>
                </a:solidFill>
              </a:rPr>
              <a:t>Typical Cases of Incorrect Tagging</a:t>
            </a:r>
            <a:br>
              <a:rPr lang="en-US" dirty="0">
                <a:solidFill>
                  <a:srgbClr val="FF0000"/>
                </a:solidFill>
              </a:rPr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397384-146F-46C3-B311-8ACC1D2839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3385" y="1005256"/>
            <a:ext cx="8596668" cy="860400"/>
          </a:xfrm>
        </p:spPr>
        <p:txBody>
          <a:bodyPr>
            <a:normAutofit fontScale="92500"/>
          </a:bodyPr>
          <a:lstStyle/>
          <a:p>
            <a:r>
              <a:rPr lang="en-US" sz="2100" dirty="0">
                <a:solidFill>
                  <a:schemeClr val="tx1"/>
                </a:solidFill>
                <a:latin typeface="Open Sans" panose="020B0606030504020204" pitchFamily="34" charset="0"/>
              </a:rPr>
              <a:t>2 - Not complete data was tagged</a:t>
            </a:r>
          </a:p>
          <a:p>
            <a:r>
              <a:rPr lang="en-US" sz="2100" dirty="0">
                <a:solidFill>
                  <a:schemeClr val="tx1"/>
                </a:solidFill>
                <a:latin typeface="Open Sans" panose="020B0606030504020204" pitchFamily="34" charset="0"/>
              </a:rPr>
              <a:t>Tag “Invoice number” doesn’t contain full information from the required field. 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5C796B-9FCE-4F7B-ABB2-7F8AE838A3D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008"/>
          <a:stretch/>
        </p:blipFill>
        <p:spPr>
          <a:xfrm>
            <a:off x="413384" y="2793111"/>
            <a:ext cx="4043707" cy="219923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03D0F89-4E94-4FE4-A4D1-47A42405A03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86"/>
          <a:stretch/>
        </p:blipFill>
        <p:spPr>
          <a:xfrm>
            <a:off x="3051461" y="2793111"/>
            <a:ext cx="8148052" cy="2199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8280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FCBF7C3-86F0-C541-A758-F0B610AF3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623" y="1284658"/>
            <a:ext cx="8208317" cy="2057400"/>
          </a:xfrm>
          <a:noFill/>
        </p:spPr>
        <p:txBody>
          <a:bodyPr anchor="ctr"/>
          <a:lstStyle/>
          <a:p>
            <a:pPr fontAlgn="b"/>
            <a:r>
              <a:rPr lang="en-US" dirty="0"/>
              <a:t>Thank you</a:t>
            </a:r>
            <a:endParaRPr 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3359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263917" y="3363094"/>
            <a:ext cx="9521825" cy="3879850"/>
          </a:xfrm>
        </p:spPr>
        <p:txBody>
          <a:bodyPr>
            <a:noAutofit/>
          </a:bodyPr>
          <a:lstStyle/>
          <a:p>
            <a:r>
              <a:rPr lang="en-US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Use-case study.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 DA needs to study documents, their types and fields logic that WF is going to work with. </a:t>
            </a:r>
          </a:p>
          <a:p>
            <a:r>
              <a:rPr lang="en-US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Training. 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 provides training about Data Set requirements, </a:t>
            </a:r>
            <a:r>
              <a:rPr lang="en-US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WorkSpace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application and how to tag documents correctly</a:t>
            </a:r>
          </a:p>
          <a:p>
            <a:r>
              <a:rPr lang="en-US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Qualification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is performed to verify that there is correct understanding for the SMEs team how to work with the system and what should be tagged. </a:t>
            </a:r>
          </a:p>
          <a:p>
            <a:r>
              <a:rPr lang="en-US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Tagging in Manual task 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 used to transform documents’ information into a Data Set for machine learning. </a:t>
            </a:r>
            <a:endParaRPr lang="en-US" sz="1400" b="1" dirty="0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27587" y="599764"/>
            <a:ext cx="8596313" cy="1320800"/>
          </a:xfrm>
        </p:spPr>
        <p:txBody>
          <a:bodyPr/>
          <a:lstStyle/>
          <a:p>
            <a:r>
              <a:rPr lang="en-US" sz="3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on Work</a:t>
            </a:r>
            <a:br>
              <a:rPr lang="en-US" sz="3400" dirty="0">
                <a:solidFill>
                  <a:schemeClr val="accent1"/>
                </a:solidFill>
              </a:rPr>
            </a:br>
            <a:endParaRPr lang="en-US" sz="3400" dirty="0">
              <a:solidFill>
                <a:schemeClr val="accent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42220" y="1976279"/>
            <a:ext cx="1406013" cy="80624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Use case study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726976" y="1976279"/>
            <a:ext cx="1406013" cy="806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/>
              <a:t>Training</a:t>
            </a: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539002" y="1976279"/>
            <a:ext cx="1482211" cy="80624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Qualification</a:t>
            </a:r>
            <a:r>
              <a:rPr lang="en-US" dirty="0"/>
              <a:t> </a:t>
            </a:r>
          </a:p>
        </p:txBody>
      </p:sp>
      <p:cxnSp>
        <p:nvCxnSpPr>
          <p:cNvPr id="13" name="Straight Arrow Connector 12"/>
          <p:cNvCxnSpPr>
            <a:stCxn id="8" idx="3"/>
            <a:endCxn id="9" idx="1"/>
          </p:cNvCxnSpPr>
          <p:nvPr/>
        </p:nvCxnSpPr>
        <p:spPr>
          <a:xfrm>
            <a:off x="2448233" y="2379402"/>
            <a:ext cx="1278743" cy="0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cxnSpLocks/>
            <a:stCxn id="9" idx="3"/>
            <a:endCxn id="10" idx="1"/>
          </p:cNvCxnSpPr>
          <p:nvPr/>
        </p:nvCxnSpPr>
        <p:spPr>
          <a:xfrm>
            <a:off x="5132989" y="2379402"/>
            <a:ext cx="1406013" cy="0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641117" y="1976279"/>
            <a:ext cx="1406013" cy="806246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Tagging</a:t>
            </a:r>
            <a:endParaRPr lang="en-US" dirty="0"/>
          </a:p>
        </p:txBody>
      </p:sp>
      <p:cxnSp>
        <p:nvCxnSpPr>
          <p:cNvPr id="23" name="Straight Arrow Connector 22"/>
          <p:cNvCxnSpPr>
            <a:cxnSpLocks/>
            <a:stCxn id="10" idx="3"/>
            <a:endCxn id="20" idx="1"/>
          </p:cNvCxnSpPr>
          <p:nvPr/>
        </p:nvCxnSpPr>
        <p:spPr>
          <a:xfrm>
            <a:off x="8021213" y="2379402"/>
            <a:ext cx="1619904" cy="0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1785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C2EA439-9F33-C141-B497-E02C2B73D669}"/>
              </a:ext>
            </a:extLst>
          </p:cNvPr>
          <p:cNvSpPr txBox="1"/>
          <p:nvPr/>
        </p:nvSpPr>
        <p:spPr>
          <a:xfrm>
            <a:off x="8083826" y="2266122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72B3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C97F4D9-901E-A848-B5EB-45304F4FF077}"/>
              </a:ext>
            </a:extLst>
          </p:cNvPr>
          <p:cNvSpPr txBox="1">
            <a:spLocks/>
          </p:cNvSpPr>
          <p:nvPr/>
        </p:nvSpPr>
        <p:spPr>
          <a:xfrm>
            <a:off x="483197" y="1312938"/>
            <a:ext cx="8208317" cy="2057400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b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WorkSpace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768820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840267" y="1443735"/>
            <a:ext cx="8799576" cy="667513"/>
          </a:xfrm>
        </p:spPr>
        <p:txBody>
          <a:bodyPr/>
          <a:lstStyle/>
          <a:p>
            <a:pPr algn="l"/>
            <a:r>
              <a:rPr lang="en-US" sz="24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Download the link to sandbox </a:t>
            </a:r>
            <a:br>
              <a:rPr lang="en-US" sz="24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4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Click register button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267" y="2280969"/>
            <a:ext cx="9827733" cy="44676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</p:spPr>
      </p:pic>
      <p:sp>
        <p:nvSpPr>
          <p:cNvPr id="5" name="TextBox 4"/>
          <p:cNvSpPr txBox="1"/>
          <p:nvPr/>
        </p:nvSpPr>
        <p:spPr>
          <a:xfrm>
            <a:off x="981619" y="460036"/>
            <a:ext cx="66129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>
              <a:spcBef>
                <a:spcPct val="0"/>
              </a:spcBef>
            </a:pPr>
            <a:r>
              <a:rPr lang="en-US" sz="3600" b="1" dirty="0">
                <a:solidFill>
                  <a:schemeClr val="accent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 to register in </a:t>
            </a:r>
            <a:r>
              <a:rPr lang="en-US" sz="3600" b="1" dirty="0" err="1">
                <a:solidFill>
                  <a:schemeClr val="accent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WorkSpace</a:t>
            </a:r>
            <a:endParaRPr lang="en-US" sz="3600" b="1" dirty="0">
              <a:solidFill>
                <a:schemeClr val="accent3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1266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-853144" y="620895"/>
            <a:ext cx="9144000" cy="1655763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Fill the form and click “Create an Account”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603" y="1311126"/>
            <a:ext cx="9039674" cy="48601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708809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/>
          <a:srcRect l="2928" t="8110" r="6106" b="4049"/>
          <a:stretch/>
        </p:blipFill>
        <p:spPr>
          <a:xfrm>
            <a:off x="1652638" y="1956816"/>
            <a:ext cx="7939418" cy="40599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14400" y="548640"/>
            <a:ext cx="10276114" cy="1028020"/>
          </a:xfrm>
        </p:spPr>
        <p:txBody>
          <a:bodyPr/>
          <a:lstStyle/>
          <a:p>
            <a:pPr algn="l"/>
            <a:r>
              <a:rPr lang="en-US" sz="2400" dirty="0">
                <a:solidFill>
                  <a:schemeClr val="tx1"/>
                </a:solidFill>
                <a:latin typeface="Open Sans"/>
              </a:rPr>
              <a:t>Look through the “Welcome” pop-up window and start tour, if needed, or skip it.</a:t>
            </a:r>
          </a:p>
        </p:txBody>
      </p:sp>
    </p:spTree>
    <p:extLst>
      <p:ext uri="{BB962C8B-B14F-4D97-AF65-F5344CB8AC3E}">
        <p14:creationId xmlns:p14="http://schemas.microsoft.com/office/powerpoint/2010/main" val="27812235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317240" y="569610"/>
            <a:ext cx="9144000" cy="908768"/>
          </a:xfrm>
        </p:spPr>
        <p:txBody>
          <a:bodyPr/>
          <a:lstStyle/>
          <a:p>
            <a:pPr algn="l"/>
            <a:r>
              <a:rPr lang="en-US" sz="24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Select “Tasks” tab and required category to view  the list of available tasks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240" y="1641627"/>
            <a:ext cx="11716334" cy="50257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523940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37" y="835800"/>
            <a:ext cx="10515600" cy="1500187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Once you found your task, click on the arrow as on the picture and accept it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buClr>
                <a:srgbClr val="888888"/>
              </a:buClr>
              <a:buSzPct val="25000"/>
              <a:buFont typeface="Arial"/>
              <a:buNone/>
            </a:pPr>
            <a:fld id="{00000000-1234-1234-1234-123412341234}" type="slidenum">
              <a:rPr lang="en-US" sz="1200" smtClean="0">
                <a:solidFill>
                  <a:srgbClr val="888888"/>
                </a:solidFill>
              </a:rPr>
              <a:pPr algn="r">
                <a:buClr>
                  <a:srgbClr val="888888"/>
                </a:buClr>
                <a:buSzPct val="25000"/>
                <a:buFont typeface="Arial"/>
                <a:buNone/>
              </a:pPr>
              <a:t>9</a:t>
            </a:fld>
            <a:endParaRPr lang="en-US" sz="1200">
              <a:solidFill>
                <a:srgbClr val="888888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5EDF44-A3A3-4D23-B5B4-B5E86F4CBC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37" y="1785444"/>
            <a:ext cx="10058400" cy="4038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9549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orkFusion">
  <a:themeElements>
    <a:clrScheme name="WF">
      <a:dk1>
        <a:srgbClr val="272B30"/>
      </a:dk1>
      <a:lt1>
        <a:sysClr val="window" lastClr="FFFFFF"/>
      </a:lt1>
      <a:dk2>
        <a:srgbClr val="C4BCB7"/>
      </a:dk2>
      <a:lt2>
        <a:srgbClr val="90857F"/>
      </a:lt2>
      <a:accent1>
        <a:srgbClr val="FC4710"/>
      </a:accent1>
      <a:accent2>
        <a:srgbClr val="2B91FF"/>
      </a:accent2>
      <a:accent3>
        <a:srgbClr val="530042"/>
      </a:accent3>
      <a:accent4>
        <a:srgbClr val="FCC310"/>
      </a:accent4>
      <a:accent5>
        <a:srgbClr val="063614"/>
      </a:accent5>
      <a:accent6>
        <a:srgbClr val="F76DD3"/>
      </a:accent6>
      <a:hlink>
        <a:srgbClr val="2F6C27"/>
      </a:hlink>
      <a:folHlink>
        <a:srgbClr val="002984"/>
      </a:folHlink>
    </a:clrScheme>
    <a:fontScheme name="WorkFus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lnSpc>
            <a:spcPct val="90000"/>
          </a:lnSpc>
          <a:defRPr dirty="0" err="1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WorkFusion">
  <a:themeElements>
    <a:clrScheme name="WF">
      <a:dk1>
        <a:srgbClr val="272B30"/>
      </a:dk1>
      <a:lt1>
        <a:sysClr val="window" lastClr="FFFFFF"/>
      </a:lt1>
      <a:dk2>
        <a:srgbClr val="C4BCB7"/>
      </a:dk2>
      <a:lt2>
        <a:srgbClr val="90857F"/>
      </a:lt2>
      <a:accent1>
        <a:srgbClr val="FC4710"/>
      </a:accent1>
      <a:accent2>
        <a:srgbClr val="2B91FF"/>
      </a:accent2>
      <a:accent3>
        <a:srgbClr val="530042"/>
      </a:accent3>
      <a:accent4>
        <a:srgbClr val="FCC310"/>
      </a:accent4>
      <a:accent5>
        <a:srgbClr val="063614"/>
      </a:accent5>
      <a:accent6>
        <a:srgbClr val="F76DD3"/>
      </a:accent6>
      <a:hlink>
        <a:srgbClr val="2F6C27"/>
      </a:hlink>
      <a:folHlink>
        <a:srgbClr val="002984"/>
      </a:folHlink>
    </a:clrScheme>
    <a:fontScheme name="WorkFus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lnSpc>
            <a:spcPct val="90000"/>
          </a:lnSpc>
          <a:defRPr dirty="0" err="1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WorkFusion">
  <a:themeElements>
    <a:clrScheme name="WorkFusion">
      <a:dk1>
        <a:srgbClr val="272B30"/>
      </a:dk1>
      <a:lt1>
        <a:sysClr val="window" lastClr="FFFFFF"/>
      </a:lt1>
      <a:dk2>
        <a:srgbClr val="C4BCB7"/>
      </a:dk2>
      <a:lt2>
        <a:srgbClr val="90857F"/>
      </a:lt2>
      <a:accent1>
        <a:srgbClr val="FC4710"/>
      </a:accent1>
      <a:accent2>
        <a:srgbClr val="62C8FA"/>
      </a:accent2>
      <a:accent3>
        <a:srgbClr val="FCDC28"/>
      </a:accent3>
      <a:accent4>
        <a:srgbClr val="9B1F43"/>
      </a:accent4>
      <a:accent5>
        <a:srgbClr val="006F3C"/>
      </a:accent5>
      <a:accent6>
        <a:srgbClr val="3B424A"/>
      </a:accent6>
      <a:hlink>
        <a:srgbClr val="FB9173"/>
      </a:hlink>
      <a:folHlink>
        <a:srgbClr val="002984"/>
      </a:folHlink>
    </a:clrScheme>
    <a:fontScheme name="WorkFus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lnSpc>
            <a:spcPct val="90000"/>
          </a:lnSpc>
          <a:defRPr dirty="0" err="1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5255</TotalTime>
  <Words>594</Words>
  <Application>Microsoft Office PowerPoint</Application>
  <PresentationFormat>Widescreen</PresentationFormat>
  <Paragraphs>99</Paragraphs>
  <Slides>23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23</vt:i4>
      </vt:variant>
    </vt:vector>
  </HeadingPairs>
  <TitlesOfParts>
    <vt:vector size="37" baseType="lpstr">
      <vt:lpstr>Arial</vt:lpstr>
      <vt:lpstr>Arial Black</vt:lpstr>
      <vt:lpstr>Calibri</vt:lpstr>
      <vt:lpstr>Calibri Light</vt:lpstr>
      <vt:lpstr>Century Gothic</vt:lpstr>
      <vt:lpstr>Open Sans</vt:lpstr>
      <vt:lpstr>Segoe UI</vt:lpstr>
      <vt:lpstr>Times New Roman</vt:lpstr>
      <vt:lpstr>Wingdings</vt:lpstr>
      <vt:lpstr>Wingdings 3</vt:lpstr>
      <vt:lpstr>Office Theme</vt:lpstr>
      <vt:lpstr>WorkFusion</vt:lpstr>
      <vt:lpstr>2_WorkFusion</vt:lpstr>
      <vt:lpstr>1_WorkFusion</vt:lpstr>
      <vt:lpstr>Tagging rules</vt:lpstr>
      <vt:lpstr>High-quality training Data Set</vt:lpstr>
      <vt:lpstr>Plan on Work </vt:lpstr>
      <vt:lpstr>PowerPoint Presentation</vt:lpstr>
      <vt:lpstr>Download the link to sandbox  Click register button</vt:lpstr>
      <vt:lpstr>PowerPoint Presentation</vt:lpstr>
      <vt:lpstr>Look through the “Welcome” pop-up window and start tour, if needed, or skip it.</vt:lpstr>
      <vt:lpstr>Select “Tasks” tab and required category to view  the list of available tasks</vt:lpstr>
      <vt:lpstr>PowerPoint Presentation</vt:lpstr>
      <vt:lpstr>PowerPoint Presentation</vt:lpstr>
      <vt:lpstr>PowerPoint Presentation</vt:lpstr>
      <vt:lpstr>User Guide for Tagging </vt:lpstr>
      <vt:lpstr>Some tips to remember</vt:lpstr>
      <vt:lpstr>Auto Corrections (1/2)</vt:lpstr>
      <vt:lpstr>Auto Corrections (2/2)</vt:lpstr>
      <vt:lpstr>OCR </vt:lpstr>
      <vt:lpstr>OCR correction</vt:lpstr>
      <vt:lpstr>Main principles in tagging</vt:lpstr>
      <vt:lpstr>Consistency</vt:lpstr>
      <vt:lpstr>Completion</vt:lpstr>
      <vt:lpstr>Typical Cases of Incorrect Tagging </vt:lpstr>
      <vt:lpstr>Typical Cases of Incorrect Tagging 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Anastasiya Voznovich</cp:lastModifiedBy>
  <cp:revision>102</cp:revision>
  <dcterms:created xsi:type="dcterms:W3CDTF">2018-03-01T01:49:52Z</dcterms:created>
  <dcterms:modified xsi:type="dcterms:W3CDTF">2018-09-19T09:26:35Z</dcterms:modified>
</cp:coreProperties>
</file>